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7395" y="1988820"/>
            <a:ext cx="54673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03295" y="3644900"/>
            <a:ext cx="52768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869746"/>
            <a:ext cx="1019047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1869746"/>
            <a:ext cx="657142" cy="2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1869746"/>
            <a:ext cx="1028572" cy="2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619" y="1869746"/>
            <a:ext cx="676190" cy="2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2528731"/>
            <a:ext cx="1371428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96190" y="2528731"/>
            <a:ext cx="1380952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380" y="2528731"/>
            <a:ext cx="1390475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48571" y="2528731"/>
            <a:ext cx="1390476" cy="2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000" y="3159064"/>
            <a:ext cx="1371428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96190" y="3159064"/>
            <a:ext cx="1380952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2380" y="3159064"/>
            <a:ext cx="1380952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48571" y="3159064"/>
            <a:ext cx="1390476" cy="24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1774039"/>
            <a:ext cx="219047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1764491"/>
            <a:ext cx="380952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1774039"/>
            <a:ext cx="371427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3333" y="1764491"/>
            <a:ext cx="380952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666" y="2404213"/>
            <a:ext cx="390476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00952" y="2404213"/>
            <a:ext cx="380952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7142" y="2404213"/>
            <a:ext cx="380952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3333" y="2404213"/>
            <a:ext cx="371428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2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3500570"/>
            <a:ext cx="10800000" cy="152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755034" y="3795999"/>
            <a:ext cx="219047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231225" y="3776939"/>
            <a:ext cx="285714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2774082" y="3795999"/>
            <a:ext cx="219047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3516939" y="3795999"/>
            <a:ext cx="371428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6859796" y="3795999"/>
            <a:ext cx="219047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7335986" y="3786469"/>
            <a:ext cx="285714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7878844" y="3795999"/>
            <a:ext cx="219047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8612177" y="3786469"/>
            <a:ext cx="380952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2793129" y="4463097"/>
            <a:ext cx="1685714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white">
          <a:xfrm>
            <a:off x="7888367" y="4463097"/>
            <a:ext cx="1695239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4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1172568"/>
            <a:ext cx="1809523" cy="29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285" y="1764723"/>
            <a:ext cx="3457143" cy="29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65344"/>
            <a:ext cx="1809523" cy="2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2966581"/>
            <a:ext cx="1809523" cy="29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6190" y="3558275"/>
            <a:ext cx="4571428" cy="30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