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3038475"/>
            <a:ext cx="59436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1880196"/>
            <a:ext cx="685714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1899316"/>
            <a:ext cx="352380" cy="25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523" y="1870636"/>
            <a:ext cx="695238" cy="30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7142" y="2539833"/>
            <a:ext cx="1019047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6705" y="2439670"/>
            <a:ext cx="4127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670"/>
            <a:ext cx="10800000" cy="2428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024761" y="4380077"/>
            <a:ext cx="352380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024761" y="5189726"/>
            <a:ext cx="361904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5510476" y="5189726"/>
            <a:ext cx="371428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9672380" y="5189726"/>
            <a:ext cx="361904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6008951" y="4380101"/>
            <a:ext cx="371428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9672266" y="4380101"/>
            <a:ext cx="371428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725" y="3500570"/>
            <a:ext cx="10800000" cy="1543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072534" y="3796017"/>
            <a:ext cx="2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891582" y="3796017"/>
            <a:ext cx="209523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634439" y="3796017"/>
            <a:ext cx="371428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7653486" y="3796017"/>
            <a:ext cx="219047" cy="2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8472534" y="3796017"/>
            <a:ext cx="209523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9205867" y="3796017"/>
            <a:ext cx="380952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3110629" y="4501279"/>
            <a:ext cx="1361904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8701105" y="4501279"/>
            <a:ext cx="1342857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1124412"/>
            <a:ext cx="380952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648744"/>
            <a:ext cx="209523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3648744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2380" y="3639218"/>
            <a:ext cx="390476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6190" y="3601115"/>
            <a:ext cx="361904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619" y="3601115"/>
            <a:ext cx="1333333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48644"/>
            <a:ext cx="1809523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496599"/>
            <a:ext cx="952380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106439"/>
            <a:ext cx="2342857" cy="2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