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8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0595" y="3105150"/>
            <a:ext cx="521017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1763543"/>
            <a:ext cx="380952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763543"/>
            <a:ext cx="380952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666" y="1763543"/>
            <a:ext cx="380952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333" y="2364353"/>
            <a:ext cx="371428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2364353"/>
            <a:ext cx="380952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666" y="2364353"/>
            <a:ext cx="209523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1753424"/>
            <a:ext cx="371428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035"/>
            <a:ext cx="10800000" cy="247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589901" y="3417814"/>
            <a:ext cx="371428" cy="32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437520" y="4631385"/>
            <a:ext cx="371428" cy="32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4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6190" y="2272418"/>
            <a:ext cx="1657142" cy="29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2836570"/>
            <a:ext cx="2714285" cy="29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00875"/>
            <a:ext cx="10800000" cy="167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89901" y="4147094"/>
            <a:ext cx="1809523" cy="29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99425" y="4721109"/>
            <a:ext cx="2866666" cy="28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784367"/>
            <a:ext cx="1809523" cy="2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348246"/>
            <a:ext cx="3380952" cy="2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97015"/>
            <a:ext cx="10800000" cy="227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17511" y="3770214"/>
            <a:ext cx="2257142" cy="3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17511" y="4342954"/>
            <a:ext cx="1685714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27035" y="4906148"/>
            <a:ext cx="3085714" cy="2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