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0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48100" y="3028950"/>
            <a:ext cx="44958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6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7619" y="1964169"/>
            <a:ext cx="333333" cy="2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6666" y="1964169"/>
            <a:ext cx="333333" cy="2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43809" y="2622436"/>
            <a:ext cx="333333" cy="2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4285" y="2612895"/>
            <a:ext cx="323809" cy="2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72380" y="2622436"/>
            <a:ext cx="333333" cy="2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72380" y="2612895"/>
            <a:ext cx="314285" cy="2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67619" y="3595525"/>
            <a:ext cx="333333" cy="20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91428" y="3633685"/>
            <a:ext cx="333333" cy="2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86666" y="3595525"/>
            <a:ext cx="333333" cy="2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10476" y="3633685"/>
            <a:ext cx="342857" cy="2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2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666" y="2004727"/>
            <a:ext cx="371428" cy="23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3809" y="1995165"/>
            <a:ext cx="361904" cy="24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8571" y="2788835"/>
            <a:ext cx="371428" cy="23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0952" y="2788835"/>
            <a:ext cx="371428" cy="24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832119" y="1988815"/>
            <a:ext cx="361904" cy="24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5203094" y="2788915"/>
            <a:ext cx="361904" cy="24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7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2384036"/>
            <a:ext cx="2085714" cy="29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985106"/>
            <a:ext cx="2104761" cy="29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3586176"/>
            <a:ext cx="6733334" cy="29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2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4077150"/>
            <a:ext cx="10800000" cy="2325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292087" y="4849141"/>
            <a:ext cx="2104761" cy="285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6244468" y="4868203"/>
            <a:ext cx="2257142" cy="285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301611" y="5430517"/>
            <a:ext cx="2561904" cy="29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6273039" y="5478171"/>
            <a:ext cx="1219047" cy="23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6253992" y="6050017"/>
            <a:ext cx="2123809" cy="29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2023-07-09T15:52:41Z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