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DE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95750" y="3071495"/>
            <a:ext cx="40005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10"/>
          <a:stretch>
            <a:fillRect/>
          </a:stretch>
        </p:blipFill>
        <p:spPr>
          <a:xfrm>
            <a:off x="720090" y="97218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2060575"/>
            <a:ext cx="9269095" cy="22656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47570" y="2941955"/>
            <a:ext cx="6252845" cy="91884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575685" y="2924175"/>
            <a:ext cx="3168015" cy="86423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3647440" y="2924175"/>
            <a:ext cx="1080135" cy="10083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5303520" y="2924175"/>
            <a:ext cx="720090" cy="86423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H="1">
            <a:off x="5303520" y="2924175"/>
            <a:ext cx="2068830" cy="86423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 flipH="1">
            <a:off x="3647440" y="2924175"/>
            <a:ext cx="4968875" cy="10083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9"/>
            </p:custDataLst>
          </p:nvPr>
        </p:nvCxnSpPr>
        <p:spPr>
          <a:xfrm flipH="1">
            <a:off x="8400415" y="2941955"/>
            <a:ext cx="1583690" cy="91884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840903"/>
            <a:ext cx="219047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6666" y="2413807"/>
            <a:ext cx="209523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0476" y="2413807"/>
            <a:ext cx="219047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2986711"/>
            <a:ext cx="219047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1904" y="2986711"/>
            <a:ext cx="209523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43809" y="2986711"/>
            <a:ext cx="219047" cy="2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766093"/>
            <a:ext cx="1809523" cy="29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15" y="2292350"/>
            <a:ext cx="24472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347915"/>
            <a:ext cx="2257142" cy="28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873438"/>
            <a:ext cx="2866666" cy="28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717105"/>
            <a:ext cx="10800000" cy="214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305474" y="4422716"/>
            <a:ext cx="4685714" cy="2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305474" y="4966228"/>
            <a:ext cx="1828571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05474" y="5500205"/>
            <a:ext cx="2895238" cy="2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4172141" y="5500205"/>
            <a:ext cx="4019047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