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6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8.png"/><Relationship Id="rId2" Type="http://schemas.openxmlformats.org/officeDocument/2006/relationships/tags" Target="../tags/tag1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19270" y="3086100"/>
            <a:ext cx="355282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9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43809" y="1775670"/>
            <a:ext cx="219047" cy="23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9047" y="1737400"/>
            <a:ext cx="361904" cy="29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0000" y="2321018"/>
            <a:ext cx="361904" cy="30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741745"/>
            <a:ext cx="10800000" cy="2949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9641955" y="2913588"/>
            <a:ext cx="361904" cy="29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5127670" y="3495947"/>
            <a:ext cx="704761" cy="30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7670527" y="3543681"/>
            <a:ext cx="219047" cy="22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2965765" y="4087853"/>
            <a:ext cx="1352380" cy="29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6137193" y="4126040"/>
            <a:ext cx="219047" cy="22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white">
          <a:xfrm>
            <a:off x="8518146" y="4126040"/>
            <a:ext cx="219047" cy="22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0"/>
            </p:custDataLst>
          </p:nvPr>
        </p:nvSpPr>
        <p:spPr bwMode="white">
          <a:xfrm>
            <a:off x="4422908" y="4717946"/>
            <a:ext cx="219047" cy="22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1"/>
            </p:custDataLst>
          </p:nvPr>
        </p:nvSpPr>
        <p:spPr bwMode="white">
          <a:xfrm>
            <a:off x="7632431" y="4717946"/>
            <a:ext cx="190476" cy="22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2"/>
            </p:custDataLst>
          </p:nvPr>
        </p:nvSpPr>
        <p:spPr bwMode="white">
          <a:xfrm>
            <a:off x="2022908" y="5300305"/>
            <a:ext cx="219047" cy="22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3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745778"/>
            <a:ext cx="285715" cy="22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05714" y="2290289"/>
            <a:ext cx="333333" cy="31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3333" y="2920776"/>
            <a:ext cx="285715" cy="22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15238" y="3465287"/>
            <a:ext cx="323809" cy="31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0952" y="3291423"/>
            <a:ext cx="361904" cy="30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0952" y="3300968"/>
            <a:ext cx="371428" cy="29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0000" y="3300968"/>
            <a:ext cx="361905" cy="29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05" y="3860615"/>
            <a:ext cx="10800000" cy="2118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664947" y="5597504"/>
            <a:ext cx="361904" cy="2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5683995" y="5597504"/>
            <a:ext cx="361904" cy="30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8693519" y="5597504"/>
            <a:ext cx="361904" cy="28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3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1904" y="1800810"/>
            <a:ext cx="371428" cy="228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523" y="2381930"/>
            <a:ext cx="371428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2023-07-09T16:05:19Z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