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8F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3775" y="3004820"/>
            <a:ext cx="51244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48680"/>
            <a:ext cx="10800000" cy="2455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76187" y="3877560"/>
            <a:ext cx="1952380" cy="28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704758" y="3877560"/>
            <a:ext cx="2104761" cy="28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9085711" y="3877560"/>
            <a:ext cx="1685714" cy="26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085711" y="4431779"/>
            <a:ext cx="1971428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6714282" y="4431779"/>
            <a:ext cx="2266665" cy="29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1764478"/>
            <a:ext cx="4466666" cy="43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471025"/>
            <a:ext cx="1952380" cy="28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3024805"/>
            <a:ext cx="4180952" cy="30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1669344"/>
            <a:ext cx="380952" cy="22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1669344"/>
            <a:ext cx="380952" cy="22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1669344"/>
            <a:ext cx="380952" cy="22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5238" y="1669344"/>
            <a:ext cx="380952" cy="22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8095" y="2271161"/>
            <a:ext cx="380952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4285" y="2271161"/>
            <a:ext cx="380952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39047" y="2271161"/>
            <a:ext cx="380952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3333" y="2271161"/>
            <a:ext cx="380952" cy="22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8095" y="2882531"/>
            <a:ext cx="380952" cy="22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62857" y="2872979"/>
            <a:ext cx="380952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9047" y="2872979"/>
            <a:ext cx="380952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15238" y="2872979"/>
            <a:ext cx="390476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67619" y="3484349"/>
            <a:ext cx="371428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62857" y="3484349"/>
            <a:ext cx="390476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710476" y="3484349"/>
            <a:ext cx="380952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15238" y="3484349"/>
            <a:ext cx="380952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4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792334"/>
            <a:ext cx="380952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1792334"/>
            <a:ext cx="380952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28" y="1792334"/>
            <a:ext cx="371427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8145" y="1792605"/>
            <a:ext cx="34544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850" y="2246630"/>
            <a:ext cx="1871345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29660" y="2352040"/>
            <a:ext cx="186753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77000" y="2245995"/>
            <a:ext cx="1629410" cy="15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49715" y="2331720"/>
            <a:ext cx="1648460" cy="154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000" y="1314929"/>
            <a:ext cx="219047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809" y="1314929"/>
            <a:ext cx="371428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523" y="1314929"/>
            <a:ext cx="371428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350" y="1859280"/>
            <a:ext cx="1917700" cy="249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3015" y="2017395"/>
            <a:ext cx="3118485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25385" y="1925955"/>
            <a:ext cx="3180715" cy="161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440" y="2002790"/>
            <a:ext cx="314325" cy="1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1964692"/>
            <a:ext cx="371428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523" y="1964692"/>
            <a:ext cx="361904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285" y="2728302"/>
            <a:ext cx="371428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9523" y="2718756"/>
            <a:ext cx="361904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207260" y="2728595"/>
            <a:ext cx="32131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030" y="1896745"/>
            <a:ext cx="1410970" cy="207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605" y="1896745"/>
            <a:ext cx="1443990" cy="203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 bwMode="white">
          <a:xfrm>
            <a:off x="2186666" y="3278325"/>
            <a:ext cx="285714" cy="238256"/>
          </a:xfrm>
          <a:prstGeom prst="rect">
            <a:avLst/>
          </a:prstGeom>
          <a:solidFill>
            <a:srgbClr val="ECF8F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 bwMode="white">
          <a:xfrm>
            <a:off x="6034285" y="3278325"/>
            <a:ext cx="285714" cy="238256"/>
          </a:xfrm>
          <a:prstGeom prst="rect">
            <a:avLst/>
          </a:prstGeom>
          <a:solidFill>
            <a:srgbClr val="ECF8F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 bwMode="white">
          <a:xfrm>
            <a:off x="9834285" y="3249735"/>
            <a:ext cx="333333" cy="314498"/>
          </a:xfrm>
          <a:prstGeom prst="rect">
            <a:avLst/>
          </a:prstGeom>
          <a:solidFill>
            <a:srgbClr val="ECF8F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621395"/>
            <a:ext cx="2114285" cy="29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142" y="2194392"/>
            <a:ext cx="2238095" cy="29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619" y="2786488"/>
            <a:ext cx="952380" cy="22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7619" y="2757838"/>
            <a:ext cx="628571" cy="28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7619" y="3321285"/>
            <a:ext cx="4333333" cy="30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7142" y="3894281"/>
            <a:ext cx="2257142" cy="28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401264"/>
            <a:ext cx="2085714" cy="2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963441"/>
            <a:ext cx="2104761" cy="3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535147"/>
            <a:ext cx="4647619" cy="29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755304"/>
            <a:ext cx="1952380" cy="2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328453"/>
            <a:ext cx="1942857" cy="28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2882498"/>
            <a:ext cx="5676190" cy="30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455648"/>
            <a:ext cx="2123809" cy="2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