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000" y="2966720"/>
            <a:ext cx="45720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71" y="1688044"/>
            <a:ext cx="390476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2318164"/>
            <a:ext cx="219047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3809" y="2948283"/>
            <a:ext cx="866666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0000" y="2919641"/>
            <a:ext cx="1038094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2857" y="3578403"/>
            <a:ext cx="714285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7619" y="3549761"/>
            <a:ext cx="885714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6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2857" y="1821941"/>
            <a:ext cx="1885714" cy="30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0000" y="3092077"/>
            <a:ext cx="1885714" cy="29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19"/>
          <a:stretch>
            <a:fillRect/>
          </a:stretch>
        </p:blipFill>
        <p:spPr>
          <a:xfrm>
            <a:off x="720090" y="972185"/>
            <a:ext cx="108000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1772285"/>
            <a:ext cx="9894570" cy="2700655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 flipH="1">
            <a:off x="2639695" y="2780665"/>
            <a:ext cx="1151890" cy="21590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4007485" y="2780665"/>
            <a:ext cx="3744595" cy="122428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2855595" y="2780665"/>
            <a:ext cx="3023870" cy="11518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6095365" y="2780665"/>
            <a:ext cx="3241040" cy="11518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 flipH="1">
            <a:off x="4583430" y="2852420"/>
            <a:ext cx="3096260" cy="108013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7752080" y="2852420"/>
            <a:ext cx="1656080" cy="2882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415" y="2954655"/>
            <a:ext cx="169545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1480" y="2593340"/>
            <a:ext cx="2216150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3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2343823"/>
            <a:ext cx="380952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2343823"/>
            <a:ext cx="380952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809" y="2343823"/>
            <a:ext cx="380952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