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19550" y="3048000"/>
            <a:ext cx="41529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9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2380" y="1429438"/>
            <a:ext cx="390476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428" y="1429438"/>
            <a:ext cx="371428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2380" y="2096537"/>
            <a:ext cx="390476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1428" y="2096537"/>
            <a:ext cx="390476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91428" y="2763635"/>
            <a:ext cx="371428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00952" y="2763635"/>
            <a:ext cx="380952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72380" y="3430733"/>
            <a:ext cx="390476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91428" y="3430733"/>
            <a:ext cx="390476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473"/>
          <a:stretch>
            <a:fillRect/>
          </a:stretch>
        </p:blipFill>
        <p:spPr>
          <a:xfrm>
            <a:off x="720090" y="972185"/>
            <a:ext cx="10800080" cy="58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1628775"/>
            <a:ext cx="10174605" cy="266255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657475" y="2437765"/>
            <a:ext cx="1565910" cy="91948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 flipH="1">
            <a:off x="2423795" y="2420620"/>
            <a:ext cx="2087880" cy="100838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H="1">
            <a:off x="6456045" y="2420620"/>
            <a:ext cx="215900" cy="936625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>
            <a:off x="8832215" y="2437765"/>
            <a:ext cx="1565910" cy="91948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 flipV="1">
            <a:off x="8688070" y="2493010"/>
            <a:ext cx="1800225" cy="87884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1428" y="1821635"/>
            <a:ext cx="209523" cy="2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666" y="1821635"/>
            <a:ext cx="209523" cy="2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9523" y="2604444"/>
            <a:ext cx="219047" cy="2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6190" y="3387254"/>
            <a:ext cx="219047" cy="2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15238" y="3377708"/>
            <a:ext cx="219047" cy="23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34285" y="3377708"/>
            <a:ext cx="209523" cy="23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0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67619" y="2987747"/>
            <a:ext cx="1809523" cy="29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580052"/>
            <a:ext cx="2561904" cy="29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0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479504"/>
            <a:ext cx="2257142" cy="28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071056"/>
            <a:ext cx="2561904" cy="28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