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33495" y="3067050"/>
            <a:ext cx="45243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6190" y="1754917"/>
            <a:ext cx="657142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1754917"/>
            <a:ext cx="1019047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045" y="1677035"/>
            <a:ext cx="4095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619" y="2346879"/>
            <a:ext cx="1028571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0000" y="2346879"/>
            <a:ext cx="1009523" cy="29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857" y="2375523"/>
            <a:ext cx="352380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97015"/>
            <a:ext cx="10800000" cy="178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109194" y="3768673"/>
            <a:ext cx="371428" cy="2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775860" y="3768673"/>
            <a:ext cx="380952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7452051" y="3768673"/>
            <a:ext cx="380952" cy="2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0623480" y="3768673"/>
            <a:ext cx="390476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2090146" y="4359325"/>
            <a:ext cx="390476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4766337" y="4359325"/>
            <a:ext cx="390476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7442527" y="4359325"/>
            <a:ext cx="390476" cy="2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white">
          <a:xfrm>
            <a:off x="10623480" y="4359325"/>
            <a:ext cx="371428" cy="2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7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1935909"/>
            <a:ext cx="285714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1916822"/>
            <a:ext cx="333333" cy="26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7142" y="1926365"/>
            <a:ext cx="361904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2756664"/>
            <a:ext cx="323809" cy="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2670771"/>
            <a:ext cx="285714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000" y="2651683"/>
            <a:ext cx="361904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7142" y="2651683"/>
            <a:ext cx="361904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319365" y="1935403"/>
            <a:ext cx="361904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2019908"/>
            <a:ext cx="2257142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2572441"/>
            <a:ext cx="1695238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6190" y="3124975"/>
            <a:ext cx="3752380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09495"/>
            <a:ext cx="2257142" cy="28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2245855"/>
            <a:ext cx="2561904" cy="28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50" y="2624905"/>
            <a:ext cx="10800000" cy="2248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99426" y="3396767"/>
            <a:ext cx="2257142" cy="2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018473" y="3939929"/>
            <a:ext cx="266666" cy="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989902" y="3939929"/>
            <a:ext cx="257142" cy="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599426" y="3958987"/>
            <a:ext cx="1685714" cy="2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608950" y="4473562"/>
            <a:ext cx="1895238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3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715811"/>
            <a:ext cx="8352380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268901"/>
            <a:ext cx="2704761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2812455"/>
            <a:ext cx="257142" cy="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802919"/>
            <a:ext cx="3876190" cy="3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