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3038475"/>
            <a:ext cx="60293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383142"/>
            <a:ext cx="1161904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555916"/>
            <a:ext cx="1161904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3655" y="1628775"/>
            <a:ext cx="4544695" cy="223266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101205" y="2967355"/>
            <a:ext cx="2882900" cy="46164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7031990" y="2924810"/>
            <a:ext cx="1368425" cy="360045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8543925" y="3068955"/>
            <a:ext cx="1584325" cy="21590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95775" y="1628775"/>
            <a:ext cx="4492625" cy="2498725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5159375" y="2493010"/>
            <a:ext cx="1512570" cy="64770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6600190" y="2420620"/>
            <a:ext cx="1583690" cy="79248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V="1">
            <a:off x="5231765" y="2493010"/>
            <a:ext cx="2952115" cy="720090"/>
          </a:xfrm>
          <a:prstGeom prst="line">
            <a:avLst/>
          </a:prstGeom>
          <a:ln>
            <a:solidFill>
              <a:srgbClr val="03AD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77142" y="3772671"/>
            <a:ext cx="3609523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190" y="2983071"/>
            <a:ext cx="3609523" cy="28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2023-07-10T02:57:34Z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