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8" r:id="rId6"/>
    <p:sldId id="327" r:id="rId7"/>
    <p:sldId id="326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8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10.png"/><Relationship Id="rId2" Type="http://schemas.openxmlformats.org/officeDocument/2006/relationships/tags" Target="../tags/tag5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19220" y="3052445"/>
            <a:ext cx="435292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08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96190" y="1220189"/>
            <a:ext cx="380952" cy="229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34285" y="1220189"/>
            <a:ext cx="380952" cy="229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58095" y="1220189"/>
            <a:ext cx="219047" cy="229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43809" y="1220189"/>
            <a:ext cx="371428" cy="229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86666" y="1783389"/>
            <a:ext cx="219047" cy="229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43809" y="1773843"/>
            <a:ext cx="361904" cy="23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58095" y="1773843"/>
            <a:ext cx="390476" cy="23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34285" y="1773843"/>
            <a:ext cx="219047" cy="23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96190" y="2337043"/>
            <a:ext cx="190476" cy="229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43809" y="2337043"/>
            <a:ext cx="190476" cy="229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77142" y="2337043"/>
            <a:ext cx="190476" cy="229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634285" y="2337043"/>
            <a:ext cx="219047" cy="23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97015"/>
            <a:ext cx="10800000" cy="2176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white">
          <a:xfrm>
            <a:off x="1186666" y="4285489"/>
            <a:ext cx="1809523" cy="295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5"/>
            </p:custDataLst>
          </p:nvPr>
        </p:nvSpPr>
        <p:spPr bwMode="white">
          <a:xfrm>
            <a:off x="1196190" y="4800879"/>
            <a:ext cx="3752380" cy="286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4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4761" y="2279642"/>
            <a:ext cx="1809523" cy="295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96190" y="2279642"/>
            <a:ext cx="1800000" cy="295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6666" y="2785519"/>
            <a:ext cx="3752380" cy="295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96190" y="2785519"/>
            <a:ext cx="4647619" cy="295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7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2301047"/>
            <a:ext cx="1809523" cy="296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6666" y="2817367"/>
            <a:ext cx="2866666" cy="296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2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05714" y="2510544"/>
            <a:ext cx="2257142" cy="28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0476" y="2615662"/>
            <a:ext cx="1657142" cy="296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5238" y="3017022"/>
            <a:ext cx="2866666" cy="296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000" y="3131696"/>
            <a:ext cx="2714285" cy="28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28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047" y="1680761"/>
            <a:ext cx="466666" cy="28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997015"/>
            <a:ext cx="10800000" cy="2164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161901" y="3712190"/>
            <a:ext cx="2704761" cy="2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171425" y="4227116"/>
            <a:ext cx="3457142" cy="2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2023-07-09T16:20:32Z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