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8670" y="3038475"/>
            <a:ext cx="55340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3270229"/>
            <a:ext cx="314285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428" y="3537243"/>
            <a:ext cx="314284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666" y="3766112"/>
            <a:ext cx="552380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190" y="3747040"/>
            <a:ext cx="819047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571" y="3756576"/>
            <a:ext cx="304761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77142" y="3157355"/>
            <a:ext cx="2066666" cy="3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8049260" cy="187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571" y="1821885"/>
            <a:ext cx="190476" cy="2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428" y="1821885"/>
            <a:ext cx="190476" cy="2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2452137"/>
            <a:ext cx="219047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2452137"/>
            <a:ext cx="190476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3091938"/>
            <a:ext cx="190476" cy="2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904" y="3091938"/>
            <a:ext cx="219047" cy="2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48571" y="2212937"/>
            <a:ext cx="200000" cy="2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9523" y="2518398"/>
            <a:ext cx="171428" cy="2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628775"/>
            <a:ext cx="2030095" cy="158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1557020"/>
            <a:ext cx="1968500" cy="17665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575" y="1628775"/>
            <a:ext cx="1760855" cy="153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622544"/>
            <a:ext cx="361904" cy="2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622544"/>
            <a:ext cx="361904" cy="29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714" y="2622544"/>
            <a:ext cx="371428" cy="30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4091815"/>
            <a:ext cx="380952" cy="33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6666" y="4091815"/>
            <a:ext cx="371428" cy="33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3333" y="4091815"/>
            <a:ext cx="380952" cy="33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