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7B57B6B-13D6-4BB3-9E3E-30B8AE7DD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171700"/>
            <a:ext cx="820102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C45CB-F0F1-1DFC-5C5B-9BE0E3F4D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287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1D2DD-8614-FDB6-2B9B-6068DEA73D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6258CD-C955-43B1-B30C-D71D5ED840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37" y="4725144"/>
            <a:ext cx="10800000" cy="193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CF074-7CA3-4BB7-AA2D-1F4C69D495C4}"/>
              </a:ext>
            </a:extLst>
          </p:cNvPr>
          <p:cNvSpPr/>
          <p:nvPr/>
        </p:nvSpPr>
        <p:spPr bwMode="white">
          <a:xfrm>
            <a:off x="8036965" y="4906222"/>
            <a:ext cx="1371428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7907C-A34B-41C1-96FA-5EAAD3FE38F2}"/>
              </a:ext>
            </a:extLst>
          </p:cNvPr>
          <p:cNvSpPr/>
          <p:nvPr/>
        </p:nvSpPr>
        <p:spPr bwMode="white">
          <a:xfrm>
            <a:off x="5770298" y="5554290"/>
            <a:ext cx="1057142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1D3C2E-1BB3-414E-8574-4A1A3E32A128}"/>
              </a:ext>
            </a:extLst>
          </p:cNvPr>
          <p:cNvSpPr/>
          <p:nvPr/>
        </p:nvSpPr>
        <p:spPr bwMode="white">
          <a:xfrm>
            <a:off x="10560496" y="2060848"/>
            <a:ext cx="137142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C1DEAB-FCF4-470E-93C0-F59068E4CDAD}"/>
              </a:ext>
            </a:extLst>
          </p:cNvPr>
          <p:cNvSpPr/>
          <p:nvPr/>
        </p:nvSpPr>
        <p:spPr bwMode="white">
          <a:xfrm>
            <a:off x="706450" y="2686320"/>
            <a:ext cx="10813549" cy="16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206880-D07A-4641-A630-B3FC764C83FC}"/>
              </a:ext>
            </a:extLst>
          </p:cNvPr>
          <p:cNvSpPr/>
          <p:nvPr/>
        </p:nvSpPr>
        <p:spPr bwMode="white">
          <a:xfrm>
            <a:off x="720000" y="3356992"/>
            <a:ext cx="3359776" cy="16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4A31D-5099-A091-67A0-91C4EC64E5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E5CE1-BD3C-9115-F4D4-6A0176E06F1D}"/>
              </a:ext>
            </a:extLst>
          </p:cNvPr>
          <p:cNvSpPr/>
          <p:nvPr/>
        </p:nvSpPr>
        <p:spPr bwMode="white">
          <a:xfrm>
            <a:off x="10624761" y="1867366"/>
            <a:ext cx="238095" cy="18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61BFF-AB2B-C91E-1F2C-E66948D61B56}"/>
              </a:ext>
            </a:extLst>
          </p:cNvPr>
          <p:cNvSpPr/>
          <p:nvPr/>
        </p:nvSpPr>
        <p:spPr bwMode="white">
          <a:xfrm>
            <a:off x="10548571" y="3086589"/>
            <a:ext cx="333333" cy="3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F1EC1D-95CA-27E3-D2CE-B96506353988}"/>
              </a:ext>
            </a:extLst>
          </p:cNvPr>
          <p:cNvSpPr/>
          <p:nvPr/>
        </p:nvSpPr>
        <p:spPr bwMode="white">
          <a:xfrm>
            <a:off x="10624761" y="4439165"/>
            <a:ext cx="238095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61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