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1B7B361-9A89-48B0-8CC6-BF7B8622E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933700"/>
            <a:ext cx="65817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8A905-E21D-6521-C3B9-F63750E9BD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8402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9ECEE-E726-8291-0AE5-24D5AA2517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2572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B2EBF-2874-D669-C0C0-2A15DAD8D1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1830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66079-9021-49A1-A04F-E790EACF5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304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B2C33-46A1-B058-91B5-2B207A69E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867314C-8BDE-4302-A7EB-0F6B91AA48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52" y="4797152"/>
            <a:ext cx="10800000" cy="181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8659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5DAAD-9315-BCE8-AE30-4C2D7FF94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1528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D61E0-A276-F8A2-5EEB-54E7CEE8E9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475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0E1EB-F68E-854B-66C1-34359FF5D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6395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72A38-A1CC-4D2A-6E63-56740BE298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24621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2023-08-12T08:31:56Z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