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0FCB9A6-0127-4B68-826D-3CBAB2563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2919412"/>
            <a:ext cx="39052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7D1D3-33CC-803F-D00B-BF679A5F11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DDA242-0265-DFFF-FCA4-5EF8FCDCBCF2}"/>
              </a:ext>
            </a:extLst>
          </p:cNvPr>
          <p:cNvSpPr/>
          <p:nvPr/>
        </p:nvSpPr>
        <p:spPr bwMode="white">
          <a:xfrm>
            <a:off x="2234285" y="1763312"/>
            <a:ext cx="638095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BDA8A4-F768-AB47-6E37-204B267813E6}"/>
              </a:ext>
            </a:extLst>
          </p:cNvPr>
          <p:cNvSpPr/>
          <p:nvPr/>
        </p:nvSpPr>
        <p:spPr bwMode="white">
          <a:xfrm>
            <a:off x="4862857" y="1763312"/>
            <a:ext cx="561904" cy="27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9CD1D2-7465-37A8-5C42-B0A2B4342607}"/>
              </a:ext>
            </a:extLst>
          </p:cNvPr>
          <p:cNvSpPr/>
          <p:nvPr/>
        </p:nvSpPr>
        <p:spPr bwMode="white">
          <a:xfrm>
            <a:off x="7329523" y="1563100"/>
            <a:ext cx="638095" cy="4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63F33F-65BF-FF5D-B602-6A9497A0C563}"/>
              </a:ext>
            </a:extLst>
          </p:cNvPr>
          <p:cNvSpPr/>
          <p:nvPr/>
        </p:nvSpPr>
        <p:spPr bwMode="white">
          <a:xfrm>
            <a:off x="10300952" y="1763312"/>
            <a:ext cx="390476" cy="27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F8CDD4-AB44-D56C-AE66-0A4747A87C23}"/>
              </a:ext>
            </a:extLst>
          </p:cNvPr>
          <p:cNvSpPr/>
          <p:nvPr/>
        </p:nvSpPr>
        <p:spPr bwMode="white">
          <a:xfrm>
            <a:off x="2453333" y="2204864"/>
            <a:ext cx="504761" cy="54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D6C6EA-EAB5-76BA-0771-3002733BA1CE}"/>
              </a:ext>
            </a:extLst>
          </p:cNvPr>
          <p:cNvSpPr/>
          <p:nvPr/>
        </p:nvSpPr>
        <p:spPr bwMode="white">
          <a:xfrm>
            <a:off x="5224761" y="2411617"/>
            <a:ext cx="542857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B9EB45-7937-4480-A402-CB7A3620301C}"/>
              </a:ext>
            </a:extLst>
          </p:cNvPr>
          <p:cNvSpPr/>
          <p:nvPr/>
        </p:nvSpPr>
        <p:spPr bwMode="white">
          <a:xfrm>
            <a:off x="7586666" y="2204864"/>
            <a:ext cx="638095" cy="53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550854-5AF6-FB87-282C-27D53ACE0DA3}"/>
              </a:ext>
            </a:extLst>
          </p:cNvPr>
          <p:cNvSpPr/>
          <p:nvPr/>
        </p:nvSpPr>
        <p:spPr bwMode="white">
          <a:xfrm>
            <a:off x="10200456" y="2276872"/>
            <a:ext cx="767161" cy="46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E0566B1-4CE1-E81B-49C2-370B1DF9436B}"/>
              </a:ext>
            </a:extLst>
          </p:cNvPr>
          <p:cNvSpPr/>
          <p:nvPr/>
        </p:nvSpPr>
        <p:spPr bwMode="white">
          <a:xfrm>
            <a:off x="2453333" y="2924944"/>
            <a:ext cx="723809" cy="43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746CAB-0118-0B20-7373-A7E0922DC475}"/>
              </a:ext>
            </a:extLst>
          </p:cNvPr>
          <p:cNvSpPr/>
          <p:nvPr/>
        </p:nvSpPr>
        <p:spPr bwMode="white">
          <a:xfrm>
            <a:off x="5148572" y="2831107"/>
            <a:ext cx="561903" cy="4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8CC1D5F-BC9C-7A4B-D8A3-73FAADF63A37}"/>
              </a:ext>
            </a:extLst>
          </p:cNvPr>
          <p:cNvSpPr/>
          <p:nvPr/>
        </p:nvSpPr>
        <p:spPr bwMode="white">
          <a:xfrm>
            <a:off x="3062857" y="3670091"/>
            <a:ext cx="723809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6F0FCA8-BEC9-35FD-D4ED-E087F22B73F7}"/>
              </a:ext>
            </a:extLst>
          </p:cNvPr>
          <p:cNvSpPr/>
          <p:nvPr/>
        </p:nvSpPr>
        <p:spPr bwMode="white">
          <a:xfrm>
            <a:off x="7977142" y="3670091"/>
            <a:ext cx="1066666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571B1DF-3F0F-1D9E-3C24-EDAD37B6B5AD}"/>
              </a:ext>
            </a:extLst>
          </p:cNvPr>
          <p:cNvSpPr/>
          <p:nvPr/>
        </p:nvSpPr>
        <p:spPr bwMode="white">
          <a:xfrm>
            <a:off x="3062857" y="4318395"/>
            <a:ext cx="1057142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16003A3-FA11-F7F3-B0C4-CAE4BBD0BB7E}"/>
              </a:ext>
            </a:extLst>
          </p:cNvPr>
          <p:cNvSpPr/>
          <p:nvPr/>
        </p:nvSpPr>
        <p:spPr bwMode="white">
          <a:xfrm>
            <a:off x="7977142" y="4318395"/>
            <a:ext cx="723809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33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FF821-755F-9877-1E50-602143FAAE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EFC69A-80AA-0131-A886-A68C3536B9EB}"/>
              </a:ext>
            </a:extLst>
          </p:cNvPr>
          <p:cNvSpPr/>
          <p:nvPr/>
        </p:nvSpPr>
        <p:spPr bwMode="white">
          <a:xfrm>
            <a:off x="1891428" y="1783056"/>
            <a:ext cx="352380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7B4354-75E0-E157-7C77-7E57368A7034}"/>
              </a:ext>
            </a:extLst>
          </p:cNvPr>
          <p:cNvSpPr/>
          <p:nvPr/>
        </p:nvSpPr>
        <p:spPr bwMode="white">
          <a:xfrm>
            <a:off x="3243809" y="1802140"/>
            <a:ext cx="371428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A76EB1-27E1-2FD5-B59C-FD7FC0FDEB36}"/>
              </a:ext>
            </a:extLst>
          </p:cNvPr>
          <p:cNvSpPr/>
          <p:nvPr/>
        </p:nvSpPr>
        <p:spPr bwMode="white">
          <a:xfrm>
            <a:off x="5615238" y="1783056"/>
            <a:ext cx="371428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6EA140-E4D0-636C-1097-C2725CC973AE}"/>
              </a:ext>
            </a:extLst>
          </p:cNvPr>
          <p:cNvSpPr/>
          <p:nvPr/>
        </p:nvSpPr>
        <p:spPr bwMode="white">
          <a:xfrm>
            <a:off x="2910476" y="2431901"/>
            <a:ext cx="361904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95C014-7C58-9FFC-9BC9-770A89D97909}"/>
              </a:ext>
            </a:extLst>
          </p:cNvPr>
          <p:cNvSpPr/>
          <p:nvPr/>
        </p:nvSpPr>
        <p:spPr bwMode="white">
          <a:xfrm>
            <a:off x="5605714" y="2431901"/>
            <a:ext cx="352380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6FB7C8-1545-D1E4-F317-671C8EC499D7}"/>
              </a:ext>
            </a:extLst>
          </p:cNvPr>
          <p:cNvSpPr/>
          <p:nvPr/>
        </p:nvSpPr>
        <p:spPr bwMode="white">
          <a:xfrm>
            <a:off x="6948571" y="2431901"/>
            <a:ext cx="352380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9076CF-E20C-9B3F-D62E-3752503ABF87}"/>
              </a:ext>
            </a:extLst>
          </p:cNvPr>
          <p:cNvSpPr/>
          <p:nvPr/>
        </p:nvSpPr>
        <p:spPr bwMode="white">
          <a:xfrm>
            <a:off x="2224761" y="3071204"/>
            <a:ext cx="361904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3332EE-300D-86E5-B332-8AF5C19B80FE}"/>
              </a:ext>
            </a:extLst>
          </p:cNvPr>
          <p:cNvSpPr/>
          <p:nvPr/>
        </p:nvSpPr>
        <p:spPr bwMode="white">
          <a:xfrm>
            <a:off x="6643809" y="3071204"/>
            <a:ext cx="342858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AFCA81-EE97-CCBC-FA79-AE9BFB717640}"/>
              </a:ext>
            </a:extLst>
          </p:cNvPr>
          <p:cNvSpPr/>
          <p:nvPr/>
        </p:nvSpPr>
        <p:spPr bwMode="white">
          <a:xfrm>
            <a:off x="2920000" y="3720049"/>
            <a:ext cx="352380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63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7C894-49DF-6E1C-CCE0-A16C73B3FD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19524-E3F2-BF26-CC2C-BEB661780241}"/>
              </a:ext>
            </a:extLst>
          </p:cNvPr>
          <p:cNvSpPr/>
          <p:nvPr/>
        </p:nvSpPr>
        <p:spPr bwMode="white">
          <a:xfrm>
            <a:off x="2005714" y="3344335"/>
            <a:ext cx="380952" cy="3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D33D72-C7CA-C692-3204-A019F65F8E4A}"/>
              </a:ext>
            </a:extLst>
          </p:cNvPr>
          <p:cNvSpPr/>
          <p:nvPr/>
        </p:nvSpPr>
        <p:spPr bwMode="white">
          <a:xfrm>
            <a:off x="5291428" y="3344335"/>
            <a:ext cx="380952" cy="3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DCB44C-337C-9505-A27F-94BBCAAB5724}"/>
              </a:ext>
            </a:extLst>
          </p:cNvPr>
          <p:cNvSpPr/>
          <p:nvPr/>
        </p:nvSpPr>
        <p:spPr bwMode="white">
          <a:xfrm>
            <a:off x="8634285" y="3344335"/>
            <a:ext cx="380952" cy="3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EA46A6-7E55-FA4E-3A6C-91E54DD132A0}"/>
              </a:ext>
            </a:extLst>
          </p:cNvPr>
          <p:cNvSpPr/>
          <p:nvPr/>
        </p:nvSpPr>
        <p:spPr bwMode="white">
          <a:xfrm>
            <a:off x="6720000" y="3992201"/>
            <a:ext cx="380952" cy="3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9CB69A-BA1B-672F-BAE0-B29CB03B9F5F}"/>
              </a:ext>
            </a:extLst>
          </p:cNvPr>
          <p:cNvSpPr/>
          <p:nvPr/>
        </p:nvSpPr>
        <p:spPr bwMode="white">
          <a:xfrm>
            <a:off x="7081904" y="4649595"/>
            <a:ext cx="1352380" cy="31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21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1310D-16FE-FBE7-EBCB-0B262C0352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462A07-CE1F-DA52-D1F7-71868A69E3BD}"/>
              </a:ext>
            </a:extLst>
          </p:cNvPr>
          <p:cNvSpPr/>
          <p:nvPr/>
        </p:nvSpPr>
        <p:spPr bwMode="white">
          <a:xfrm>
            <a:off x="3320000" y="2470334"/>
            <a:ext cx="380952" cy="3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A359BF-6700-0619-E561-65F9B9BF4A12}"/>
              </a:ext>
            </a:extLst>
          </p:cNvPr>
          <p:cNvSpPr/>
          <p:nvPr/>
        </p:nvSpPr>
        <p:spPr bwMode="white">
          <a:xfrm>
            <a:off x="8158095" y="2470334"/>
            <a:ext cx="380952" cy="3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AE89DA-A280-CE73-1B92-138601F821CF}"/>
              </a:ext>
            </a:extLst>
          </p:cNvPr>
          <p:cNvSpPr/>
          <p:nvPr/>
        </p:nvSpPr>
        <p:spPr bwMode="white">
          <a:xfrm>
            <a:off x="1539047" y="3109751"/>
            <a:ext cx="390476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8D40FA-B7BB-97CC-07B8-20CF213F531A}"/>
              </a:ext>
            </a:extLst>
          </p:cNvPr>
          <p:cNvSpPr/>
          <p:nvPr/>
        </p:nvSpPr>
        <p:spPr bwMode="white">
          <a:xfrm>
            <a:off x="8158095" y="3109751"/>
            <a:ext cx="380952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FC4422-F812-AF32-3C93-531784B82DED}"/>
              </a:ext>
            </a:extLst>
          </p:cNvPr>
          <p:cNvSpPr/>
          <p:nvPr/>
        </p:nvSpPr>
        <p:spPr bwMode="white">
          <a:xfrm>
            <a:off x="1539047" y="3758711"/>
            <a:ext cx="390476" cy="3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43AA24-E54E-6741-5B9C-E0451C153178}"/>
              </a:ext>
            </a:extLst>
          </p:cNvPr>
          <p:cNvSpPr/>
          <p:nvPr/>
        </p:nvSpPr>
        <p:spPr bwMode="white">
          <a:xfrm>
            <a:off x="4510476" y="4398127"/>
            <a:ext cx="380952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8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