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CFF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1C6400A-7A6C-4FB1-AD5B-4438D838F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487" y="2895600"/>
            <a:ext cx="36290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1EA9AC1-A8F5-4523-8CFD-75EBCE146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24744"/>
            <a:ext cx="10441160" cy="2973872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6269E77-6A41-4B5B-85A9-A66C66519541}"/>
              </a:ext>
            </a:extLst>
          </p:cNvPr>
          <p:cNvCxnSpPr>
            <a:cxnSpLocks/>
          </p:cNvCxnSpPr>
          <p:nvPr/>
        </p:nvCxnSpPr>
        <p:spPr>
          <a:xfrm>
            <a:off x="2783632" y="1988840"/>
            <a:ext cx="360040" cy="432048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B21B791-81AC-4B92-A7B1-AA3C42126F8A}"/>
              </a:ext>
            </a:extLst>
          </p:cNvPr>
          <p:cNvCxnSpPr>
            <a:cxnSpLocks/>
          </p:cNvCxnSpPr>
          <p:nvPr/>
        </p:nvCxnSpPr>
        <p:spPr>
          <a:xfrm>
            <a:off x="5800840" y="1985519"/>
            <a:ext cx="360040" cy="432048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390F850-FF86-42AF-8003-637983938022}"/>
              </a:ext>
            </a:extLst>
          </p:cNvPr>
          <p:cNvCxnSpPr>
            <a:cxnSpLocks/>
          </p:cNvCxnSpPr>
          <p:nvPr/>
        </p:nvCxnSpPr>
        <p:spPr>
          <a:xfrm>
            <a:off x="9912424" y="1963608"/>
            <a:ext cx="360040" cy="432048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4441A7F-9334-49E5-A388-4871FADAD2AE}"/>
              </a:ext>
            </a:extLst>
          </p:cNvPr>
          <p:cNvCxnSpPr>
            <a:cxnSpLocks/>
          </p:cNvCxnSpPr>
          <p:nvPr/>
        </p:nvCxnSpPr>
        <p:spPr>
          <a:xfrm>
            <a:off x="1847528" y="2708920"/>
            <a:ext cx="360040" cy="432048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E9A99F4-47CA-43D1-B42F-6AC827F845C9}"/>
              </a:ext>
            </a:extLst>
          </p:cNvPr>
          <p:cNvCxnSpPr>
            <a:cxnSpLocks/>
          </p:cNvCxnSpPr>
          <p:nvPr/>
        </p:nvCxnSpPr>
        <p:spPr>
          <a:xfrm>
            <a:off x="6240016" y="2708920"/>
            <a:ext cx="360040" cy="432048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95823AD-5798-4B48-84D5-36CF65B82B32}"/>
              </a:ext>
            </a:extLst>
          </p:cNvPr>
          <p:cNvCxnSpPr>
            <a:cxnSpLocks/>
          </p:cNvCxnSpPr>
          <p:nvPr/>
        </p:nvCxnSpPr>
        <p:spPr>
          <a:xfrm>
            <a:off x="9984432" y="2708920"/>
            <a:ext cx="360040" cy="432048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1C06A23-E4EC-43F9-9590-305DC27BED44}"/>
              </a:ext>
            </a:extLst>
          </p:cNvPr>
          <p:cNvCxnSpPr>
            <a:cxnSpLocks/>
          </p:cNvCxnSpPr>
          <p:nvPr/>
        </p:nvCxnSpPr>
        <p:spPr>
          <a:xfrm>
            <a:off x="3143672" y="3501008"/>
            <a:ext cx="360040" cy="432048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F089ABD-A5E5-4F20-80DB-BC558516B7A1}"/>
              </a:ext>
            </a:extLst>
          </p:cNvPr>
          <p:cNvCxnSpPr>
            <a:cxnSpLocks/>
          </p:cNvCxnSpPr>
          <p:nvPr/>
        </p:nvCxnSpPr>
        <p:spPr>
          <a:xfrm>
            <a:off x="9048328" y="3501008"/>
            <a:ext cx="360040" cy="432048"/>
          </a:xfrm>
          <a:prstGeom prst="line">
            <a:avLst/>
          </a:prstGeom>
          <a:ln w="19050">
            <a:solidFill>
              <a:srgbClr val="5DC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76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C6F01-A6FB-6615-1012-61F9931B61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8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3E19E03-2349-4945-A186-BDAF63F1F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694" y="2286000"/>
            <a:ext cx="1512470" cy="7746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46A36B9-89E6-4FE5-BB5B-DD766AF771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038" y="2286000"/>
            <a:ext cx="1512470" cy="77467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D2085F2-E0FD-4242-8510-8DED5FBF4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441" y="2286000"/>
            <a:ext cx="1512470" cy="77467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6CB6533-6043-42F2-A685-D4E3B380E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7046" y="2286000"/>
            <a:ext cx="1512470" cy="77467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4F8F4C2-F706-441F-A443-E89813A5C3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294" y="2286000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78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7D791-641D-F723-8823-22F8BA0BFF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83A78-4D71-C723-10BF-8F7DF8EF9128}"/>
              </a:ext>
            </a:extLst>
          </p:cNvPr>
          <p:cNvSpPr/>
          <p:nvPr/>
        </p:nvSpPr>
        <p:spPr bwMode="white">
          <a:xfrm>
            <a:off x="9434285" y="1896883"/>
            <a:ext cx="380952" cy="33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8A1797-3931-4A7E-2C59-FDC9A4BD0432}"/>
              </a:ext>
            </a:extLst>
          </p:cNvPr>
          <p:cNvSpPr/>
          <p:nvPr/>
        </p:nvSpPr>
        <p:spPr bwMode="white">
          <a:xfrm>
            <a:off x="6720000" y="3374788"/>
            <a:ext cx="380952" cy="3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BFB6BD9-3620-46D6-A171-812903EC3C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29200"/>
            <a:ext cx="10800000" cy="148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F24AE5-6235-4945-96FE-0D391D438F5D}"/>
              </a:ext>
            </a:extLst>
          </p:cNvPr>
          <p:cNvSpPr/>
          <p:nvPr/>
        </p:nvSpPr>
        <p:spPr bwMode="white">
          <a:xfrm>
            <a:off x="7558095" y="5448834"/>
            <a:ext cx="390476" cy="32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63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88E0D-8B96-EFAF-8346-3680F84E4A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EC0D57-CEB7-8D7B-15AA-3AD0BC76E371}"/>
              </a:ext>
            </a:extLst>
          </p:cNvPr>
          <p:cNvSpPr/>
          <p:nvPr/>
        </p:nvSpPr>
        <p:spPr bwMode="white">
          <a:xfrm>
            <a:off x="8986666" y="1181784"/>
            <a:ext cx="723810" cy="32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18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