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5" r:id="rId3"/>
    <p:sldId id="334" r:id="rId4"/>
    <p:sldId id="333" r:id="rId5"/>
    <p:sldId id="332" r:id="rId6"/>
    <p:sldId id="330" r:id="rId7"/>
    <p:sldId id="328" r:id="rId8"/>
    <p:sldId id="327" r:id="rId9"/>
    <p:sldId id="325" r:id="rId10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4" d="100"/>
          <a:sy n="104" d="100"/>
        </p:scale>
        <p:origin x="1206" y="11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FC1A1D28-9BCA-48DA-A952-B197843A8B7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7012" y="2890837"/>
            <a:ext cx="6657975" cy="107632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1C20F58-DDF1-C77C-A494-22523E570DB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149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43421835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665B3CB-5227-3735-4AB8-64C7BFC2D4A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266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95454783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DDFAADA-9375-795C-7B9C-3CE9CAF38F8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579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6087400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6B0F53A-4055-3C22-EAA1-AB0433BB648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810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53C4E9CE-7437-4020-91D3-2AD12E5565A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853007"/>
            <a:ext cx="10800000" cy="17792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28686023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AC8CDF9-82C4-58D3-6049-A6BBBE4D258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667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img_16777215">
            <a:extLst>
              <a:ext uri="{FF2B5EF4-FFF2-40B4-BE49-F238E27FC236}">
                <a16:creationId xmlns:a16="http://schemas.microsoft.com/office/drawing/2014/main" id="{72D3145A-7ACE-4D3F-80AF-5C51E053D06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188" y="2996952"/>
            <a:ext cx="10800000" cy="33526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61894935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71BF903-718C-4A84-100C-803D4725F79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804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87812352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EB9B754-3701-9354-1FEB-798FE1D9C01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692696"/>
            <a:ext cx="10800000" cy="40402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14445F1F-0B31-42A0-B706-01D87A9B7C7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230"/>
          <a:stretch/>
        </p:blipFill>
        <p:spPr>
          <a:xfrm>
            <a:off x="696000" y="4565914"/>
            <a:ext cx="10800000" cy="21034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39696405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5257E2C-AB04-704C-BB32-18A0AC91F0F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424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056245761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1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2023-08-12T10:21:02Z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