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5F467D1-934D-4E34-940C-895599964A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2452687"/>
            <a:ext cx="6858000" cy="1952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1455A-B940-411F-98A2-8736549D5F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7D8C9C-DA36-5BC8-2584-1C1C473CD4D0}"/>
              </a:ext>
            </a:extLst>
          </p:cNvPr>
          <p:cNvSpPr/>
          <p:nvPr/>
        </p:nvSpPr>
        <p:spPr bwMode="white">
          <a:xfrm>
            <a:off x="5443809" y="1996468"/>
            <a:ext cx="3428571" cy="33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DD2C2B1-021F-4803-A397-CA13780AD1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896"/>
            <a:ext cx="10800000" cy="213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26B239-29B3-4DEF-BA53-E1B024397616}"/>
              </a:ext>
            </a:extLst>
          </p:cNvPr>
          <p:cNvSpPr/>
          <p:nvPr/>
        </p:nvSpPr>
        <p:spPr bwMode="white">
          <a:xfrm>
            <a:off x="1520000" y="4105821"/>
            <a:ext cx="6466666" cy="33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52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815B3-6948-1B00-3CDD-3E049869D7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E3584F-3E9E-BC91-B36E-526C6BA85812}"/>
              </a:ext>
            </a:extLst>
          </p:cNvPr>
          <p:cNvSpPr/>
          <p:nvPr/>
        </p:nvSpPr>
        <p:spPr bwMode="white">
          <a:xfrm>
            <a:off x="2758095" y="3240435"/>
            <a:ext cx="400000" cy="35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1FC0D8-9F88-CAFA-B8DF-184B627771A2}"/>
              </a:ext>
            </a:extLst>
          </p:cNvPr>
          <p:cNvSpPr/>
          <p:nvPr/>
        </p:nvSpPr>
        <p:spPr bwMode="white">
          <a:xfrm>
            <a:off x="5091428" y="3240435"/>
            <a:ext cx="400000" cy="35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255EFD-A6D3-60AB-BB53-228526578C59}"/>
              </a:ext>
            </a:extLst>
          </p:cNvPr>
          <p:cNvSpPr/>
          <p:nvPr/>
        </p:nvSpPr>
        <p:spPr bwMode="white">
          <a:xfrm>
            <a:off x="7415238" y="3240435"/>
            <a:ext cx="409523" cy="35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C9A693-7363-DF9A-173D-9A87547CE354}"/>
              </a:ext>
            </a:extLst>
          </p:cNvPr>
          <p:cNvSpPr/>
          <p:nvPr/>
        </p:nvSpPr>
        <p:spPr bwMode="white">
          <a:xfrm>
            <a:off x="9748571" y="3240435"/>
            <a:ext cx="400000" cy="35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A66164-AA40-146B-5543-21B59786316D}"/>
              </a:ext>
            </a:extLst>
          </p:cNvPr>
          <p:cNvSpPr/>
          <p:nvPr/>
        </p:nvSpPr>
        <p:spPr bwMode="white">
          <a:xfrm>
            <a:off x="1843809" y="3964810"/>
            <a:ext cx="1200000" cy="32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261861-1D0F-6D9E-E86A-47C28654FAF3}"/>
              </a:ext>
            </a:extLst>
          </p:cNvPr>
          <p:cNvSpPr/>
          <p:nvPr/>
        </p:nvSpPr>
        <p:spPr bwMode="white">
          <a:xfrm>
            <a:off x="5853333" y="3964810"/>
            <a:ext cx="371428" cy="32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A4A23D-03E4-19F1-EFBF-A238677486C8}"/>
              </a:ext>
            </a:extLst>
          </p:cNvPr>
          <p:cNvSpPr/>
          <p:nvPr/>
        </p:nvSpPr>
        <p:spPr bwMode="white">
          <a:xfrm>
            <a:off x="1548571" y="4679653"/>
            <a:ext cx="733333" cy="31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61F0C5-DC27-FCCA-BF2C-6D426687B840}"/>
              </a:ext>
            </a:extLst>
          </p:cNvPr>
          <p:cNvSpPr/>
          <p:nvPr/>
        </p:nvSpPr>
        <p:spPr bwMode="white">
          <a:xfrm>
            <a:off x="6739047" y="4679653"/>
            <a:ext cx="733333" cy="31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43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E6B985-95E4-D3E7-A152-AD1F788A4A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9844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6BE799-F18E-AEBD-0594-7428FBAAEC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6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FBC146-15C5-D8C6-164D-FC685D2B857F}"/>
              </a:ext>
            </a:extLst>
          </p:cNvPr>
          <p:cNvSpPr/>
          <p:nvPr/>
        </p:nvSpPr>
        <p:spPr bwMode="white">
          <a:xfrm>
            <a:off x="1081904" y="5399620"/>
            <a:ext cx="9619047" cy="343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84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73196-6384-A085-CD4D-8FA1B08690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3415EE-24AA-BD5E-B1C0-484946E5D615}"/>
              </a:ext>
            </a:extLst>
          </p:cNvPr>
          <p:cNvSpPr/>
          <p:nvPr/>
        </p:nvSpPr>
        <p:spPr bwMode="white">
          <a:xfrm>
            <a:off x="2662857" y="1086335"/>
            <a:ext cx="238095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200110-F236-A487-4A3C-DD9541DE447F}"/>
              </a:ext>
            </a:extLst>
          </p:cNvPr>
          <p:cNvSpPr/>
          <p:nvPr/>
        </p:nvSpPr>
        <p:spPr bwMode="white">
          <a:xfrm>
            <a:off x="5710476" y="1095863"/>
            <a:ext cx="228571" cy="2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FFEDC8-F8E9-A576-CB66-725994CCF2A1}"/>
              </a:ext>
            </a:extLst>
          </p:cNvPr>
          <p:cNvSpPr/>
          <p:nvPr/>
        </p:nvSpPr>
        <p:spPr bwMode="white">
          <a:xfrm>
            <a:off x="2777142" y="3630305"/>
            <a:ext cx="400000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D0337E-2D0B-BCB3-E3F9-590F9041986D}"/>
              </a:ext>
            </a:extLst>
          </p:cNvPr>
          <p:cNvSpPr/>
          <p:nvPr/>
        </p:nvSpPr>
        <p:spPr bwMode="white">
          <a:xfrm>
            <a:off x="5339047" y="3630305"/>
            <a:ext cx="409523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976519-1123-47A5-E993-F67DB4CE62A8}"/>
              </a:ext>
            </a:extLst>
          </p:cNvPr>
          <p:cNvSpPr/>
          <p:nvPr/>
        </p:nvSpPr>
        <p:spPr bwMode="white">
          <a:xfrm>
            <a:off x="7910476" y="3630305"/>
            <a:ext cx="400000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B6EA47-153F-4207-68A2-BD8EFB03B038}"/>
              </a:ext>
            </a:extLst>
          </p:cNvPr>
          <p:cNvSpPr/>
          <p:nvPr/>
        </p:nvSpPr>
        <p:spPr bwMode="white">
          <a:xfrm>
            <a:off x="10481904" y="3630305"/>
            <a:ext cx="409523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9F7956-BA1B-8186-C420-459088077DFE}"/>
              </a:ext>
            </a:extLst>
          </p:cNvPr>
          <p:cNvSpPr/>
          <p:nvPr/>
        </p:nvSpPr>
        <p:spPr bwMode="white">
          <a:xfrm>
            <a:off x="5900952" y="5211950"/>
            <a:ext cx="3733333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12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7FB356-E3E1-1091-34C0-743F3DDDFC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3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82856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69DF82DD-49AC-47C8-9EA6-D0A10E93E19B}"/>
              </a:ext>
            </a:extLst>
          </p:cNvPr>
          <p:cNvCxnSpPr>
            <a:cxnSpLocks/>
          </p:cNvCxnSpPr>
          <p:nvPr/>
        </p:nvCxnSpPr>
        <p:spPr>
          <a:xfrm>
            <a:off x="720000" y="6490996"/>
            <a:ext cx="93364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img_16777215">
            <a:extLst>
              <a:ext uri="{FF2B5EF4-FFF2-40B4-BE49-F238E27FC236}">
                <a16:creationId xmlns:a16="http://schemas.microsoft.com/office/drawing/2014/main" id="{4865D60C-E549-8006-D45C-D352B13E69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8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id="{28D872FC-CD3E-4718-8B15-03C286F2D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1080000"/>
            <a:ext cx="9361040" cy="796262"/>
          </a:xfrm>
          <a:prstGeom prst="rect">
            <a:avLst/>
          </a:prstGeom>
        </p:spPr>
      </p:pic>
      <p:pic>
        <p:nvPicPr>
          <p:cNvPr id="98" name="图片 97">
            <a:extLst>
              <a:ext uri="{FF2B5EF4-FFF2-40B4-BE49-F238E27FC236}">
                <a16:creationId xmlns:a16="http://schemas.microsoft.com/office/drawing/2014/main" id="{1CA94721-E367-4B7B-AB8A-31C4EEFD16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479" y="1869469"/>
            <a:ext cx="9361040" cy="796262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14B15A21-F7A9-4E93-AC72-9392020D08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2661051"/>
            <a:ext cx="9361040" cy="796262"/>
          </a:xfrm>
          <a:prstGeom prst="rect">
            <a:avLst/>
          </a:prstGeom>
        </p:spPr>
      </p:pic>
      <p:pic>
        <p:nvPicPr>
          <p:cNvPr id="100" name="图片 99">
            <a:extLst>
              <a:ext uri="{FF2B5EF4-FFF2-40B4-BE49-F238E27FC236}">
                <a16:creationId xmlns:a16="http://schemas.microsoft.com/office/drawing/2014/main" id="{FD6040BE-6E2C-4DFC-BABB-41402006FB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479" y="3442104"/>
            <a:ext cx="9361040" cy="796262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45BB7415-51AC-4F50-AD41-DF150B4330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958" y="4213264"/>
            <a:ext cx="9361040" cy="796262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09C4C03A-38BA-47AF-9655-7436ECA36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916" y="4982474"/>
            <a:ext cx="9361040" cy="796262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6EC264C3-040E-48A9-A0D9-BE8FBF0033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916" y="5730978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56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8F854E-4FCE-E21A-86E0-87C2F955C9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16832"/>
            <a:ext cx="10800000" cy="1600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45BD23A0-1E96-4413-9FA1-DE02F790A5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1920721"/>
            <a:ext cx="9361040" cy="79626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83BCC29-7CE2-4487-8C21-2E1C9FA33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2716983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7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4EE7A9-4B50-EDC4-7E54-FBC64F32BA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4D1F73-9284-02E5-F6F3-FBAD26A78E0F}"/>
              </a:ext>
            </a:extLst>
          </p:cNvPr>
          <p:cNvSpPr/>
          <p:nvPr/>
        </p:nvSpPr>
        <p:spPr bwMode="white">
          <a:xfrm>
            <a:off x="3110476" y="1803871"/>
            <a:ext cx="352380" cy="33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2369D1-6858-609D-0697-AD5E2B94B187}"/>
              </a:ext>
            </a:extLst>
          </p:cNvPr>
          <p:cNvSpPr/>
          <p:nvPr/>
        </p:nvSpPr>
        <p:spPr bwMode="white">
          <a:xfrm>
            <a:off x="6472380" y="1822995"/>
            <a:ext cx="723809" cy="34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FDCE4A-67EB-61CD-266F-E9BD03820A37}"/>
              </a:ext>
            </a:extLst>
          </p:cNvPr>
          <p:cNvSpPr/>
          <p:nvPr/>
        </p:nvSpPr>
        <p:spPr bwMode="white">
          <a:xfrm>
            <a:off x="10348571" y="1822995"/>
            <a:ext cx="590476" cy="28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0BD072-D65F-EBF8-729F-27312444CD21}"/>
              </a:ext>
            </a:extLst>
          </p:cNvPr>
          <p:cNvSpPr/>
          <p:nvPr/>
        </p:nvSpPr>
        <p:spPr bwMode="white">
          <a:xfrm>
            <a:off x="3062857" y="2511440"/>
            <a:ext cx="352380" cy="32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AA71F8-4E90-1E72-89CA-F09E04527C5E}"/>
              </a:ext>
            </a:extLst>
          </p:cNvPr>
          <p:cNvSpPr/>
          <p:nvPr/>
        </p:nvSpPr>
        <p:spPr bwMode="white">
          <a:xfrm>
            <a:off x="6586666" y="2511440"/>
            <a:ext cx="342858" cy="32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D30C6F-D129-EA1F-6986-D851F0451C22}"/>
              </a:ext>
            </a:extLst>
          </p:cNvPr>
          <p:cNvSpPr/>
          <p:nvPr/>
        </p:nvSpPr>
        <p:spPr bwMode="white">
          <a:xfrm>
            <a:off x="10015238" y="2521002"/>
            <a:ext cx="295238" cy="28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28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A314C-9039-6694-EA06-D4D5A52C1C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E43FC6E7-662F-400E-9BFA-A2C3D04726D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13200" y="2232000"/>
            <a:ext cx="1609532" cy="82188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92BE96C-2439-4A68-824F-E2DFC8401F6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863752" y="2232000"/>
            <a:ext cx="1609532" cy="82188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709D049E-0C4C-451E-A7C5-61298514E6D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81229" y="2231999"/>
            <a:ext cx="1609532" cy="82188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D7C2AB56-DF52-4293-BBC2-9C06DE49167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107582" y="2231999"/>
            <a:ext cx="1609532" cy="82188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689DD9C-4D0E-40E3-A761-8A825B4C32E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13200" y="3790800"/>
            <a:ext cx="1609532" cy="82188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4E2B2D07-372F-4289-A9BB-D0F0CB10487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863752" y="3790799"/>
            <a:ext cx="1609532" cy="82188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2F7857AA-9E18-42E0-807D-9847A3FB020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504549" y="3790798"/>
            <a:ext cx="1609532" cy="82188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9DF4588-F406-44CE-9DDA-7F4AA2FC922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107582" y="3790797"/>
            <a:ext cx="1609532" cy="82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3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878EA03-C1C4-44E7-91DA-F02C326289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66" y="1052736"/>
            <a:ext cx="11153634" cy="283034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17183D1-9109-47F7-83A1-E7C54AD3BD07}"/>
              </a:ext>
            </a:extLst>
          </p:cNvPr>
          <p:cNvSpPr txBox="1"/>
          <p:nvPr/>
        </p:nvSpPr>
        <p:spPr>
          <a:xfrm>
            <a:off x="3431704" y="1700808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033E9A9-7FCC-4F96-9069-BC5E129C5CD6}"/>
              </a:ext>
            </a:extLst>
          </p:cNvPr>
          <p:cNvSpPr txBox="1"/>
          <p:nvPr/>
        </p:nvSpPr>
        <p:spPr>
          <a:xfrm>
            <a:off x="9048328" y="1729834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1CF41CC-D208-4EEE-B8AC-FD72FFD7C8D0}"/>
              </a:ext>
            </a:extLst>
          </p:cNvPr>
          <p:cNvSpPr txBox="1"/>
          <p:nvPr/>
        </p:nvSpPr>
        <p:spPr>
          <a:xfrm>
            <a:off x="1127448" y="2461304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0183DD0-7DCF-4218-B0D5-416ACF4CAA29}"/>
              </a:ext>
            </a:extLst>
          </p:cNvPr>
          <p:cNvSpPr txBox="1"/>
          <p:nvPr/>
        </p:nvSpPr>
        <p:spPr>
          <a:xfrm>
            <a:off x="6888088" y="248328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74CCFC1-68B3-4C28-9D73-9964A37EF0E2}"/>
              </a:ext>
            </a:extLst>
          </p:cNvPr>
          <p:cNvSpPr txBox="1"/>
          <p:nvPr/>
        </p:nvSpPr>
        <p:spPr>
          <a:xfrm>
            <a:off x="3215680" y="318826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37D5415-BF7B-46F4-9D58-6B62556F332F}"/>
              </a:ext>
            </a:extLst>
          </p:cNvPr>
          <p:cNvSpPr txBox="1"/>
          <p:nvPr/>
        </p:nvSpPr>
        <p:spPr>
          <a:xfrm>
            <a:off x="8256240" y="318826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30212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96D149-ECA0-D104-D034-9D03F65031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5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6242DB-D3C4-288A-A16D-D8830F858D76}"/>
              </a:ext>
            </a:extLst>
          </p:cNvPr>
          <p:cNvSpPr/>
          <p:nvPr/>
        </p:nvSpPr>
        <p:spPr bwMode="white">
          <a:xfrm>
            <a:off x="3472380" y="2765448"/>
            <a:ext cx="400000" cy="34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AC0E95-FCCA-BAE2-1A08-E622257ED33B}"/>
              </a:ext>
            </a:extLst>
          </p:cNvPr>
          <p:cNvSpPr/>
          <p:nvPr/>
        </p:nvSpPr>
        <p:spPr bwMode="white">
          <a:xfrm>
            <a:off x="6881904" y="2765448"/>
            <a:ext cx="400000" cy="34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598CDA-440E-F1E1-CA1F-F65802340338}"/>
              </a:ext>
            </a:extLst>
          </p:cNvPr>
          <p:cNvSpPr/>
          <p:nvPr/>
        </p:nvSpPr>
        <p:spPr bwMode="white">
          <a:xfrm>
            <a:off x="3110476" y="3471380"/>
            <a:ext cx="409523" cy="34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AC749F-72C1-5E72-9403-3736CB4B0EDD}"/>
              </a:ext>
            </a:extLst>
          </p:cNvPr>
          <p:cNvSpPr/>
          <p:nvPr/>
        </p:nvSpPr>
        <p:spPr bwMode="white">
          <a:xfrm>
            <a:off x="7053333" y="3471380"/>
            <a:ext cx="400000" cy="34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B10152E-4C90-4CDA-B7BE-5E17B6064D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00" y="3921937"/>
            <a:ext cx="10800000" cy="2392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45070D-437C-481F-97D7-D57066B97DC2}"/>
              </a:ext>
            </a:extLst>
          </p:cNvPr>
          <p:cNvSpPr/>
          <p:nvPr/>
        </p:nvSpPr>
        <p:spPr bwMode="white">
          <a:xfrm>
            <a:off x="3096300" y="5151419"/>
            <a:ext cx="400000" cy="34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8103FE-5911-4D22-B12D-E8227CC7819B}"/>
              </a:ext>
            </a:extLst>
          </p:cNvPr>
          <p:cNvSpPr/>
          <p:nvPr/>
        </p:nvSpPr>
        <p:spPr bwMode="white">
          <a:xfrm>
            <a:off x="6324871" y="5151419"/>
            <a:ext cx="400000" cy="34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F0F674-DE81-4E88-B004-E3961B77A7DE}"/>
              </a:ext>
            </a:extLst>
          </p:cNvPr>
          <p:cNvSpPr/>
          <p:nvPr/>
        </p:nvSpPr>
        <p:spPr bwMode="white">
          <a:xfrm>
            <a:off x="2020109" y="5856704"/>
            <a:ext cx="400000" cy="34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C5E0EB-8F1F-4ACD-8162-ED1DF2A20BEE}"/>
              </a:ext>
            </a:extLst>
          </p:cNvPr>
          <p:cNvSpPr/>
          <p:nvPr/>
        </p:nvSpPr>
        <p:spPr bwMode="white">
          <a:xfrm>
            <a:off x="7934395" y="5856704"/>
            <a:ext cx="399999" cy="34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10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5D21EE-AADE-F157-458A-DE1C9C3F9F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6C414B-4BBA-CF2A-3406-A44B42BFA4E4}"/>
              </a:ext>
            </a:extLst>
          </p:cNvPr>
          <p:cNvSpPr/>
          <p:nvPr/>
        </p:nvSpPr>
        <p:spPr bwMode="white">
          <a:xfrm>
            <a:off x="1786666" y="1867950"/>
            <a:ext cx="380952" cy="3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830123-41AA-EF6D-820D-60BC191A3FCC}"/>
              </a:ext>
            </a:extLst>
          </p:cNvPr>
          <p:cNvSpPr/>
          <p:nvPr/>
        </p:nvSpPr>
        <p:spPr bwMode="white">
          <a:xfrm>
            <a:off x="5729523" y="1858419"/>
            <a:ext cx="361904" cy="32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9A373B-BB56-D333-2D13-CFFD4C7EC8D6}"/>
              </a:ext>
            </a:extLst>
          </p:cNvPr>
          <p:cNvSpPr/>
          <p:nvPr/>
        </p:nvSpPr>
        <p:spPr bwMode="white">
          <a:xfrm>
            <a:off x="8596190" y="1858419"/>
            <a:ext cx="371428" cy="32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55DCB3-F658-7DC8-EEA4-89E8164077D6}"/>
              </a:ext>
            </a:extLst>
          </p:cNvPr>
          <p:cNvSpPr/>
          <p:nvPr/>
        </p:nvSpPr>
        <p:spPr bwMode="white">
          <a:xfrm>
            <a:off x="10034285" y="1877481"/>
            <a:ext cx="371428" cy="29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948699-28CE-DD41-205D-BE17AE45D5E8}"/>
              </a:ext>
            </a:extLst>
          </p:cNvPr>
          <p:cNvSpPr/>
          <p:nvPr/>
        </p:nvSpPr>
        <p:spPr bwMode="white">
          <a:xfrm>
            <a:off x="1796190" y="2592336"/>
            <a:ext cx="361904" cy="32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D919D5-C020-CDB4-426C-99536FE112C6}"/>
              </a:ext>
            </a:extLst>
          </p:cNvPr>
          <p:cNvSpPr/>
          <p:nvPr/>
        </p:nvSpPr>
        <p:spPr bwMode="white">
          <a:xfrm>
            <a:off x="5053333" y="2592336"/>
            <a:ext cx="295238" cy="32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D24513-5089-2F1A-DA5D-FF89E849CDAC}"/>
              </a:ext>
            </a:extLst>
          </p:cNvPr>
          <p:cNvSpPr/>
          <p:nvPr/>
        </p:nvSpPr>
        <p:spPr bwMode="white">
          <a:xfrm>
            <a:off x="8948571" y="2601867"/>
            <a:ext cx="380952" cy="31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E3B8B6-6254-2984-5657-D3436D1FFA25}"/>
              </a:ext>
            </a:extLst>
          </p:cNvPr>
          <p:cNvSpPr/>
          <p:nvPr/>
        </p:nvSpPr>
        <p:spPr bwMode="white">
          <a:xfrm>
            <a:off x="10386666" y="2601867"/>
            <a:ext cx="380952" cy="3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4D47B4-05E2-3436-2968-EE57A8C1552C}"/>
              </a:ext>
            </a:extLst>
          </p:cNvPr>
          <p:cNvSpPr/>
          <p:nvPr/>
        </p:nvSpPr>
        <p:spPr bwMode="white">
          <a:xfrm>
            <a:off x="4767619" y="3335784"/>
            <a:ext cx="1504761" cy="32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B467085-7890-3F2E-D611-12D55E8EF8B2}"/>
              </a:ext>
            </a:extLst>
          </p:cNvPr>
          <p:cNvSpPr/>
          <p:nvPr/>
        </p:nvSpPr>
        <p:spPr bwMode="white">
          <a:xfrm>
            <a:off x="1786666" y="4069701"/>
            <a:ext cx="1447619" cy="32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17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D6AA9-C893-827E-D9A5-E0FF98A2D8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C32FAC-F7DF-2193-7199-24173DBFA5E0}"/>
              </a:ext>
            </a:extLst>
          </p:cNvPr>
          <p:cNvSpPr/>
          <p:nvPr/>
        </p:nvSpPr>
        <p:spPr bwMode="white">
          <a:xfrm>
            <a:off x="6348571" y="1896172"/>
            <a:ext cx="409523" cy="34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473533-D9B2-E905-8552-54291B848AA2}"/>
              </a:ext>
            </a:extLst>
          </p:cNvPr>
          <p:cNvSpPr/>
          <p:nvPr/>
        </p:nvSpPr>
        <p:spPr bwMode="white">
          <a:xfrm>
            <a:off x="5815238" y="3363415"/>
            <a:ext cx="400000" cy="35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6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19620-6A63-DE93-8EE4-34193B83AA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3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96D929-4F2B-A653-55A9-2645E928A913}"/>
              </a:ext>
            </a:extLst>
          </p:cNvPr>
          <p:cNvSpPr/>
          <p:nvPr/>
        </p:nvSpPr>
        <p:spPr bwMode="white">
          <a:xfrm>
            <a:off x="7234285" y="1229455"/>
            <a:ext cx="399999" cy="34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8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5E9C9-A2B3-6FC6-2C79-960BBACBD8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9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FBE4D3-9CE6-C8C8-0126-296E5C3F4990}"/>
              </a:ext>
            </a:extLst>
          </p:cNvPr>
          <p:cNvSpPr/>
          <p:nvPr/>
        </p:nvSpPr>
        <p:spPr bwMode="white">
          <a:xfrm>
            <a:off x="4215238" y="2660309"/>
            <a:ext cx="1619047" cy="32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9AC1E5-BA16-366D-78F2-FA8849C1272E}"/>
              </a:ext>
            </a:extLst>
          </p:cNvPr>
          <p:cNvSpPr/>
          <p:nvPr/>
        </p:nvSpPr>
        <p:spPr bwMode="white">
          <a:xfrm>
            <a:off x="3500952" y="3394772"/>
            <a:ext cx="3066666" cy="32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38159D-C3E5-21A3-8AFC-EEA4C0215F32}"/>
              </a:ext>
            </a:extLst>
          </p:cNvPr>
          <p:cNvSpPr/>
          <p:nvPr/>
        </p:nvSpPr>
        <p:spPr bwMode="white">
          <a:xfrm>
            <a:off x="5996190" y="4873235"/>
            <a:ext cx="3961904" cy="34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15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6</Words>
  <Application>Microsoft Office PowerPoint</Application>
  <PresentationFormat>宽屏</PresentationFormat>
  <Paragraphs>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2023-08-12T11:08:06Z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