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C39865-6236-4ECA-970B-AD1C71C69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919412"/>
            <a:ext cx="66579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2D8E1-21B5-B44C-0BCE-B6E5F9930E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19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B6E5CF0-CDEB-40E4-821B-265A1BF228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62808"/>
            <a:ext cx="10800000" cy="258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584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0BFC4-092C-11E5-833B-918F64775D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043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4EE2C-5E13-93BA-C594-D3CEB2A246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9141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601D7-0F1F-A945-2459-862723C4FC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5432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E84A1-188C-E31C-33FD-31E28E4641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9236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76EE6-5341-7297-09F5-6B0F68B2EF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509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DD0BB-40A0-AF76-ACE1-E36CAB630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591A2E-6DC5-4965-94C2-CAF81411C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10480"/>
            <a:ext cx="10800000" cy="191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5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3DAF5-1DA1-CF80-B421-8EBB35275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92003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