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FADF"/>
    <a:srgbClr val="FFFDD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90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85541E8-D3D4-4F79-8609-F18FE88F74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6737" y="2909887"/>
            <a:ext cx="3438525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F21C43-C9A4-0092-4383-340F218908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4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42F956-6A92-9CE0-5074-68C43AB2B7B0}"/>
              </a:ext>
            </a:extLst>
          </p:cNvPr>
          <p:cNvSpPr/>
          <p:nvPr/>
        </p:nvSpPr>
        <p:spPr bwMode="white">
          <a:xfrm>
            <a:off x="7129523" y="1067628"/>
            <a:ext cx="390476" cy="32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85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AD1A22-5A02-CC59-2868-D317CE911A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1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9AA3DEBA-AA67-4861-BD93-C36049CB18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2016138"/>
            <a:ext cx="819386" cy="81938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6076626-B2BE-4B08-93F1-B11324EA82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1600" y="2052000"/>
            <a:ext cx="1512470" cy="77467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5BF31AFA-6231-4124-AEAA-8624B112EC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7728" y="3423600"/>
            <a:ext cx="1512470" cy="774676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81789262-4644-4906-BDA9-43562684CA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6120" y="3423600"/>
            <a:ext cx="1512470" cy="77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190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2325CD-8E21-2FAE-D164-3FE5CA8E00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5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D1C359-8B4A-8EE5-F541-9F62071D85E1}"/>
              </a:ext>
            </a:extLst>
          </p:cNvPr>
          <p:cNvSpPr/>
          <p:nvPr/>
        </p:nvSpPr>
        <p:spPr bwMode="white">
          <a:xfrm>
            <a:off x="2510476" y="2477351"/>
            <a:ext cx="380952" cy="304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784118-3936-FCE6-615A-208167E344E2}"/>
              </a:ext>
            </a:extLst>
          </p:cNvPr>
          <p:cNvSpPr/>
          <p:nvPr/>
        </p:nvSpPr>
        <p:spPr bwMode="white">
          <a:xfrm>
            <a:off x="3539047" y="2477351"/>
            <a:ext cx="361904" cy="304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817B6B-3675-1145-50F9-2B2D3111524D}"/>
              </a:ext>
            </a:extLst>
          </p:cNvPr>
          <p:cNvSpPr/>
          <p:nvPr/>
        </p:nvSpPr>
        <p:spPr bwMode="white">
          <a:xfrm>
            <a:off x="5015238" y="2477351"/>
            <a:ext cx="371428" cy="304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9FE4D3-254B-A646-4591-3549A172CB2F}"/>
              </a:ext>
            </a:extLst>
          </p:cNvPr>
          <p:cNvSpPr/>
          <p:nvPr/>
        </p:nvSpPr>
        <p:spPr bwMode="white">
          <a:xfrm>
            <a:off x="6034285" y="2477351"/>
            <a:ext cx="361904" cy="304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B0F2C6-682B-FB6B-8DF6-9F1803871B6A}"/>
              </a:ext>
            </a:extLst>
          </p:cNvPr>
          <p:cNvSpPr/>
          <p:nvPr/>
        </p:nvSpPr>
        <p:spPr bwMode="white">
          <a:xfrm>
            <a:off x="8643809" y="2477351"/>
            <a:ext cx="371428" cy="304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305FF4A-C6A2-3C13-34E8-91B5FCA5A79D}"/>
              </a:ext>
            </a:extLst>
          </p:cNvPr>
          <p:cNvSpPr/>
          <p:nvPr/>
        </p:nvSpPr>
        <p:spPr bwMode="white">
          <a:xfrm>
            <a:off x="10015238" y="2477351"/>
            <a:ext cx="352380" cy="295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1011F24-BB25-46FA-9D04-AE9CB5232275}"/>
              </a:ext>
            </a:extLst>
          </p:cNvPr>
          <p:cNvSpPr/>
          <p:nvPr/>
        </p:nvSpPr>
        <p:spPr bwMode="white">
          <a:xfrm>
            <a:off x="2520000" y="3106168"/>
            <a:ext cx="352380" cy="295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C6FD83C-F41A-0452-DF79-472FCD043F3E}"/>
              </a:ext>
            </a:extLst>
          </p:cNvPr>
          <p:cNvSpPr/>
          <p:nvPr/>
        </p:nvSpPr>
        <p:spPr bwMode="white">
          <a:xfrm>
            <a:off x="3548571" y="3115696"/>
            <a:ext cx="352380" cy="285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913F8AC-FADB-5A5D-2AD4-AC86A2C75250}"/>
              </a:ext>
            </a:extLst>
          </p:cNvPr>
          <p:cNvSpPr/>
          <p:nvPr/>
        </p:nvSpPr>
        <p:spPr bwMode="white">
          <a:xfrm>
            <a:off x="5015238" y="3106168"/>
            <a:ext cx="361904" cy="295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B413D63-17E5-CA53-88A0-86FD88AC72B2}"/>
              </a:ext>
            </a:extLst>
          </p:cNvPr>
          <p:cNvSpPr/>
          <p:nvPr/>
        </p:nvSpPr>
        <p:spPr bwMode="white">
          <a:xfrm>
            <a:off x="6062857" y="3106168"/>
            <a:ext cx="314285" cy="295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278266E-E67D-0E9D-9DBC-F4AFD2847262}"/>
              </a:ext>
            </a:extLst>
          </p:cNvPr>
          <p:cNvSpPr/>
          <p:nvPr/>
        </p:nvSpPr>
        <p:spPr bwMode="white">
          <a:xfrm>
            <a:off x="8653333" y="3096641"/>
            <a:ext cx="361904" cy="304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D8FDA3D-5E34-6D71-AD58-FE9FAF2DF93D}"/>
              </a:ext>
            </a:extLst>
          </p:cNvPr>
          <p:cNvSpPr/>
          <p:nvPr/>
        </p:nvSpPr>
        <p:spPr bwMode="white">
          <a:xfrm>
            <a:off x="10005714" y="3106168"/>
            <a:ext cx="371428" cy="295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94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7A5BFB-8DC3-4785-2874-B959686933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6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897B07-A903-9891-0E46-A741826502F8}"/>
              </a:ext>
            </a:extLst>
          </p:cNvPr>
          <p:cNvSpPr/>
          <p:nvPr/>
        </p:nvSpPr>
        <p:spPr bwMode="white">
          <a:xfrm>
            <a:off x="5872380" y="2547712"/>
            <a:ext cx="714285" cy="296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FF698D-4444-4A93-C12F-5979F9087CEF}"/>
              </a:ext>
            </a:extLst>
          </p:cNvPr>
          <p:cNvSpPr/>
          <p:nvPr/>
        </p:nvSpPr>
        <p:spPr bwMode="white">
          <a:xfrm>
            <a:off x="3862857" y="3149347"/>
            <a:ext cx="695238" cy="31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078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AFDC48-5836-675D-D041-54FE5E1F37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0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536A3486-4D89-9341-0941-94D1467D654A}"/>
              </a:ext>
            </a:extLst>
          </p:cNvPr>
          <p:cNvSpPr/>
          <p:nvPr/>
        </p:nvSpPr>
        <p:spPr bwMode="white">
          <a:xfrm>
            <a:off x="4072380" y="4282919"/>
            <a:ext cx="380952" cy="324412"/>
          </a:xfrm>
          <a:prstGeom prst="rect">
            <a:avLst/>
          </a:prstGeom>
          <a:solidFill>
            <a:srgbClr val="FFFDD9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4ED5026-29F6-7E04-2AAF-79F4E1CE623E}"/>
              </a:ext>
            </a:extLst>
          </p:cNvPr>
          <p:cNvSpPr/>
          <p:nvPr/>
        </p:nvSpPr>
        <p:spPr bwMode="white">
          <a:xfrm>
            <a:off x="9672380" y="4282919"/>
            <a:ext cx="380952" cy="324412"/>
          </a:xfrm>
          <a:prstGeom prst="rect">
            <a:avLst/>
          </a:prstGeom>
          <a:solidFill>
            <a:srgbClr val="F5FADF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FEF82D-477E-82C9-47C7-544C2A2156F1}"/>
              </a:ext>
            </a:extLst>
          </p:cNvPr>
          <p:cNvSpPr/>
          <p:nvPr/>
        </p:nvSpPr>
        <p:spPr bwMode="white">
          <a:xfrm>
            <a:off x="4605714" y="5103493"/>
            <a:ext cx="6123809" cy="33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109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2023-08-12T09:14:26Z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