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7120F10-7895-41B7-8290-2BBBDD535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462212"/>
            <a:ext cx="6724650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60C02-6510-0F1A-A044-1ED86C0244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D0925-4419-23A4-3A76-437B7BBF7D4D}"/>
              </a:ext>
            </a:extLst>
          </p:cNvPr>
          <p:cNvSpPr/>
          <p:nvPr/>
        </p:nvSpPr>
        <p:spPr bwMode="white">
          <a:xfrm>
            <a:off x="3300952" y="2392910"/>
            <a:ext cx="1780952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C539B-CD06-E701-11BD-F2FDDFC9A322}"/>
              </a:ext>
            </a:extLst>
          </p:cNvPr>
          <p:cNvSpPr/>
          <p:nvPr/>
        </p:nvSpPr>
        <p:spPr bwMode="white">
          <a:xfrm>
            <a:off x="5996190" y="2392910"/>
            <a:ext cx="1809523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2801C-977F-55B3-831C-A15D7EC71F7A}"/>
              </a:ext>
            </a:extLst>
          </p:cNvPr>
          <p:cNvSpPr/>
          <p:nvPr/>
        </p:nvSpPr>
        <p:spPr bwMode="white">
          <a:xfrm>
            <a:off x="4072380" y="3031843"/>
            <a:ext cx="2209523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BAAB9-F7D6-7782-FCDF-58CFC8FA0AC4}"/>
              </a:ext>
            </a:extLst>
          </p:cNvPr>
          <p:cNvSpPr/>
          <p:nvPr/>
        </p:nvSpPr>
        <p:spPr bwMode="white">
          <a:xfrm>
            <a:off x="9196190" y="4319245"/>
            <a:ext cx="2200000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10855A-052B-2154-5621-970EE0DAC82B}"/>
              </a:ext>
            </a:extLst>
          </p:cNvPr>
          <p:cNvSpPr/>
          <p:nvPr/>
        </p:nvSpPr>
        <p:spPr bwMode="white">
          <a:xfrm>
            <a:off x="1158095" y="4986786"/>
            <a:ext cx="371428" cy="2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D41093-0AE8-0F5D-2386-8CCCBE4AE9EC}"/>
              </a:ext>
            </a:extLst>
          </p:cNvPr>
          <p:cNvSpPr/>
          <p:nvPr/>
        </p:nvSpPr>
        <p:spPr bwMode="white">
          <a:xfrm>
            <a:off x="2405714" y="4958178"/>
            <a:ext cx="2533333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1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B5909-A828-7694-C428-0CE402DE6A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EB3FE-4A44-069B-8AD4-73DF47DED196}"/>
              </a:ext>
            </a:extLst>
          </p:cNvPr>
          <p:cNvSpPr/>
          <p:nvPr/>
        </p:nvSpPr>
        <p:spPr bwMode="white">
          <a:xfrm>
            <a:off x="1520000" y="1810635"/>
            <a:ext cx="723809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9E949-7AAF-BA81-5D8E-D6040AF79596}"/>
              </a:ext>
            </a:extLst>
          </p:cNvPr>
          <p:cNvSpPr/>
          <p:nvPr/>
        </p:nvSpPr>
        <p:spPr bwMode="white">
          <a:xfrm>
            <a:off x="8329523" y="1801106"/>
            <a:ext cx="714285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5C09D-4727-09CC-0C44-575C2F344F1A}"/>
              </a:ext>
            </a:extLst>
          </p:cNvPr>
          <p:cNvSpPr/>
          <p:nvPr/>
        </p:nvSpPr>
        <p:spPr bwMode="white">
          <a:xfrm>
            <a:off x="10643809" y="3087649"/>
            <a:ext cx="752380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F3724F-9017-5899-F65B-6AF87E2C4A15}"/>
              </a:ext>
            </a:extLst>
          </p:cNvPr>
          <p:cNvSpPr/>
          <p:nvPr/>
        </p:nvSpPr>
        <p:spPr bwMode="white">
          <a:xfrm>
            <a:off x="1158095" y="3745216"/>
            <a:ext cx="380952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826A72-FA54-7829-C247-7302D1F3FD8A}"/>
              </a:ext>
            </a:extLst>
          </p:cNvPr>
          <p:cNvSpPr/>
          <p:nvPr/>
        </p:nvSpPr>
        <p:spPr bwMode="white">
          <a:xfrm>
            <a:off x="2586666" y="3726156"/>
            <a:ext cx="1466666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5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76157-9CA3-BB98-4913-D5451AA3A5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3615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ECACF-7489-C8C6-C888-8CEA3C0EE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CB73E-340F-31CB-0E14-31A52173570A}"/>
              </a:ext>
            </a:extLst>
          </p:cNvPr>
          <p:cNvSpPr/>
          <p:nvPr/>
        </p:nvSpPr>
        <p:spPr bwMode="white">
          <a:xfrm>
            <a:off x="5624761" y="1734227"/>
            <a:ext cx="400000" cy="35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AB905A-B923-53BF-70C1-E64C61C70043}"/>
              </a:ext>
            </a:extLst>
          </p:cNvPr>
          <p:cNvSpPr/>
          <p:nvPr/>
        </p:nvSpPr>
        <p:spPr bwMode="white">
          <a:xfrm>
            <a:off x="1958095" y="3030013"/>
            <a:ext cx="400000" cy="34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1FFE0-F69A-6A25-8D0D-81C9F6E11FEB}"/>
              </a:ext>
            </a:extLst>
          </p:cNvPr>
          <p:cNvSpPr/>
          <p:nvPr/>
        </p:nvSpPr>
        <p:spPr bwMode="white">
          <a:xfrm>
            <a:off x="6567619" y="3030013"/>
            <a:ext cx="409523" cy="34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17620-B50A-71A8-C367-8BCBBF11980E}"/>
              </a:ext>
            </a:extLst>
          </p:cNvPr>
          <p:cNvSpPr/>
          <p:nvPr/>
        </p:nvSpPr>
        <p:spPr bwMode="white">
          <a:xfrm>
            <a:off x="8615238" y="4049492"/>
            <a:ext cx="2619047" cy="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78E4F4-0AEF-4B8D-97A4-1EA926E179B6}"/>
              </a:ext>
            </a:extLst>
          </p:cNvPr>
          <p:cNvSpPr/>
          <p:nvPr/>
        </p:nvSpPr>
        <p:spPr bwMode="white">
          <a:xfrm>
            <a:off x="4655840" y="2096236"/>
            <a:ext cx="3600400" cy="10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71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CF18F-9770-FE64-9D52-A413E2E89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C75A7-472D-348A-2591-430B9C30BDF9}"/>
              </a:ext>
            </a:extLst>
          </p:cNvPr>
          <p:cNvSpPr/>
          <p:nvPr/>
        </p:nvSpPr>
        <p:spPr bwMode="white">
          <a:xfrm>
            <a:off x="7777142" y="2279266"/>
            <a:ext cx="400001" cy="34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BDBB7-CD33-67C1-4319-5FC902E1862F}"/>
              </a:ext>
            </a:extLst>
          </p:cNvPr>
          <p:cNvSpPr/>
          <p:nvPr/>
        </p:nvSpPr>
        <p:spPr bwMode="white">
          <a:xfrm>
            <a:off x="6072380" y="4750669"/>
            <a:ext cx="3866666" cy="3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8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D5D81093-637F-4D88-B37A-5CF1943A5D11}"/>
              </a:ext>
            </a:extLst>
          </p:cNvPr>
          <p:cNvCxnSpPr>
            <a:cxnSpLocks/>
          </p:cNvCxnSpPr>
          <p:nvPr/>
        </p:nvCxnSpPr>
        <p:spPr>
          <a:xfrm>
            <a:off x="1559496" y="6556374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6D3B3CAD-818E-9E03-5893-AAD036B9B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0800000" cy="586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34A421D2-7278-4B02-A1B3-AB6DC791F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83133"/>
            <a:ext cx="9361040" cy="796262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17C9C938-72C3-4628-9293-75AEE1432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41383"/>
            <a:ext cx="9361040" cy="79626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45F0D35-DDDD-418B-B283-33174CB09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17087"/>
            <a:ext cx="9361040" cy="79626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169526CD-D2E4-46F7-8463-ACB2CCE58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95895"/>
            <a:ext cx="9361040" cy="796262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53569028-0CAE-4D48-8CDA-D78C590A4C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778570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1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385C1-2FD0-92C0-A7D0-2B36F6F5E3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77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4C7BBD17-D314-4EE6-8108-A3C00B2E7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32" y="1215210"/>
            <a:ext cx="9361040" cy="796262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2C41F219-C2FA-4029-816D-B70886416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32" y="1973460"/>
            <a:ext cx="9361040" cy="796262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9E295802-B107-4F8F-AF73-6F18FF595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32" y="2749164"/>
            <a:ext cx="9361040" cy="796262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BC1508A6-FF82-4A9C-A687-E9AE5A90A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32" y="3527972"/>
            <a:ext cx="9361040" cy="796262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C1B2F3AB-D547-4A05-B843-F760508C1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32" y="4310647"/>
            <a:ext cx="9361040" cy="796262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CE64FB4C-B118-492D-AB16-E82DDA73E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32" y="5072101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4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60B3F-0C69-D082-5B90-38B79F354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11E42-F03E-F4C5-1ED3-52FB8AA20D18}"/>
              </a:ext>
            </a:extLst>
          </p:cNvPr>
          <p:cNvSpPr/>
          <p:nvPr/>
        </p:nvSpPr>
        <p:spPr bwMode="white">
          <a:xfrm>
            <a:off x="1253333" y="1844824"/>
            <a:ext cx="780952" cy="39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BE868-C4D1-A297-1642-5EF07477CBB0}"/>
              </a:ext>
            </a:extLst>
          </p:cNvPr>
          <p:cNvSpPr/>
          <p:nvPr/>
        </p:nvSpPr>
        <p:spPr bwMode="white">
          <a:xfrm>
            <a:off x="3367619" y="1896096"/>
            <a:ext cx="914285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C15D49-43C8-555A-805A-9565C8722A20}"/>
              </a:ext>
            </a:extLst>
          </p:cNvPr>
          <p:cNvSpPr/>
          <p:nvPr/>
        </p:nvSpPr>
        <p:spPr bwMode="white">
          <a:xfrm>
            <a:off x="5605714" y="1915150"/>
            <a:ext cx="961904" cy="32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D84680-62BA-1167-D6BF-CBE100DA427B}"/>
              </a:ext>
            </a:extLst>
          </p:cNvPr>
          <p:cNvSpPr/>
          <p:nvPr/>
        </p:nvSpPr>
        <p:spPr bwMode="white">
          <a:xfrm>
            <a:off x="7824760" y="1829409"/>
            <a:ext cx="780953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6E127B-38B5-63FF-BF6D-001E59DCC0F4}"/>
              </a:ext>
            </a:extLst>
          </p:cNvPr>
          <p:cNvSpPr/>
          <p:nvPr/>
        </p:nvSpPr>
        <p:spPr bwMode="white">
          <a:xfrm>
            <a:off x="9929523" y="1896096"/>
            <a:ext cx="780953" cy="2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7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D473D-8608-445E-C02D-E9ADE9144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3F57271-0943-42C0-822E-D44D73A009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40216" y="1772815"/>
            <a:ext cx="1609532" cy="8218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1A8F6BA-7D29-40C1-AAF2-165B9C92062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88400" y="1772816"/>
            <a:ext cx="830450" cy="82188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EC9433D-BF0D-493B-91E9-EE2709C0712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9536" y="2852936"/>
            <a:ext cx="830450" cy="8218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1AE4557-D579-4A2D-90D6-B7413D8C402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680775" y="2852936"/>
            <a:ext cx="830450" cy="8218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E4D1F29-ABFD-4742-A28F-2E591380B0F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448120" y="2852935"/>
            <a:ext cx="1609532" cy="82188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1FF45FC-9DD1-4E8A-B64B-14085B94F1A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16000" y="3933056"/>
            <a:ext cx="830450" cy="82188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1E1A249-5F7D-4664-9010-4785711009B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400256" y="3933055"/>
            <a:ext cx="1609532" cy="82188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6499277-ADCA-42F7-B338-0264F223C7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80000" y="5013176"/>
            <a:ext cx="1609532" cy="8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2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396F92A-4F5F-453F-89EB-C4B7A19D8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24744"/>
            <a:ext cx="10416480" cy="441811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5989314-2476-49E4-9FEA-3D598078FD52}"/>
              </a:ext>
            </a:extLst>
          </p:cNvPr>
          <p:cNvSpPr txBox="1"/>
          <p:nvPr/>
        </p:nvSpPr>
        <p:spPr>
          <a:xfrm>
            <a:off x="3167376" y="17728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223E0D-A72D-4CBD-8E85-8DDEE0CB1EF0}"/>
              </a:ext>
            </a:extLst>
          </p:cNvPr>
          <p:cNvSpPr txBox="1"/>
          <p:nvPr/>
        </p:nvSpPr>
        <p:spPr>
          <a:xfrm>
            <a:off x="10056440" y="177281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E12411A-9E62-489C-B14A-C0592F3CEC86}"/>
              </a:ext>
            </a:extLst>
          </p:cNvPr>
          <p:cNvSpPr txBox="1"/>
          <p:nvPr/>
        </p:nvSpPr>
        <p:spPr>
          <a:xfrm>
            <a:off x="4367808" y="301063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61421B-E655-4D6C-96EC-C40BBC49B575}"/>
              </a:ext>
            </a:extLst>
          </p:cNvPr>
          <p:cNvSpPr txBox="1"/>
          <p:nvPr/>
        </p:nvSpPr>
        <p:spPr>
          <a:xfrm>
            <a:off x="8256240" y="301063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F9BA0CD-2AA1-484A-8862-96ED143E4E80}"/>
              </a:ext>
            </a:extLst>
          </p:cNvPr>
          <p:cNvSpPr txBox="1"/>
          <p:nvPr/>
        </p:nvSpPr>
        <p:spPr>
          <a:xfrm>
            <a:off x="1415480" y="432997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4DB1076-6A59-486D-BF56-DCD782B93732}"/>
              </a:ext>
            </a:extLst>
          </p:cNvPr>
          <p:cNvSpPr txBox="1"/>
          <p:nvPr/>
        </p:nvSpPr>
        <p:spPr>
          <a:xfrm>
            <a:off x="5713341" y="432996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48EBFEF-C23C-4AF5-A429-3EFDFA3D5564}"/>
              </a:ext>
            </a:extLst>
          </p:cNvPr>
          <p:cNvSpPr txBox="1"/>
          <p:nvPr/>
        </p:nvSpPr>
        <p:spPr>
          <a:xfrm>
            <a:off x="2063552" y="49606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80066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B344C-8C55-8355-FBA3-3602581F90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DC183-A0FA-FEF1-ED3E-483EAC15DC25}"/>
              </a:ext>
            </a:extLst>
          </p:cNvPr>
          <p:cNvSpPr/>
          <p:nvPr/>
        </p:nvSpPr>
        <p:spPr bwMode="white">
          <a:xfrm>
            <a:off x="3139047" y="2611447"/>
            <a:ext cx="1628571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6A4F71-219B-08EB-9D85-F7BBB30A9C59}"/>
              </a:ext>
            </a:extLst>
          </p:cNvPr>
          <p:cNvSpPr/>
          <p:nvPr/>
        </p:nvSpPr>
        <p:spPr bwMode="white">
          <a:xfrm>
            <a:off x="5824761" y="2611447"/>
            <a:ext cx="742857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43E863-448E-3EBA-A656-2268D95385D7}"/>
              </a:ext>
            </a:extLst>
          </p:cNvPr>
          <p:cNvSpPr/>
          <p:nvPr/>
        </p:nvSpPr>
        <p:spPr bwMode="white">
          <a:xfrm>
            <a:off x="3139047" y="3288196"/>
            <a:ext cx="1628571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FB94AB-B27D-2580-A429-C5EFB44D918B}"/>
              </a:ext>
            </a:extLst>
          </p:cNvPr>
          <p:cNvSpPr/>
          <p:nvPr/>
        </p:nvSpPr>
        <p:spPr bwMode="white">
          <a:xfrm>
            <a:off x="5824761" y="3288196"/>
            <a:ext cx="742857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3BC07B3-D375-4601-B590-49B1DD41D2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50400"/>
            <a:ext cx="10800000" cy="128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36FD2-797B-410B-B3CC-8E8FB77CF844}"/>
              </a:ext>
            </a:extLst>
          </p:cNvPr>
          <p:cNvSpPr/>
          <p:nvPr/>
        </p:nvSpPr>
        <p:spPr bwMode="white">
          <a:xfrm>
            <a:off x="3129523" y="4484266"/>
            <a:ext cx="1457142" cy="32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402CC6-D3DB-48F6-AB4D-AD8A49770CA0}"/>
              </a:ext>
            </a:extLst>
          </p:cNvPr>
          <p:cNvSpPr/>
          <p:nvPr/>
        </p:nvSpPr>
        <p:spPr bwMode="white">
          <a:xfrm>
            <a:off x="8139047" y="4484266"/>
            <a:ext cx="1419046" cy="32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54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DF6CF-19F4-F684-126E-87B6F78AD1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0DE97-02C3-8E6C-D6A3-8F98402221FD}"/>
              </a:ext>
            </a:extLst>
          </p:cNvPr>
          <p:cNvSpPr/>
          <p:nvPr/>
        </p:nvSpPr>
        <p:spPr bwMode="white">
          <a:xfrm>
            <a:off x="1596190" y="2546021"/>
            <a:ext cx="352380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97918-E2DC-1488-3350-DCAA84642D94}"/>
              </a:ext>
            </a:extLst>
          </p:cNvPr>
          <p:cNvSpPr/>
          <p:nvPr/>
        </p:nvSpPr>
        <p:spPr bwMode="white">
          <a:xfrm>
            <a:off x="4720000" y="2555561"/>
            <a:ext cx="333333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AD7178-B1AE-E8B2-FAC5-DC08B737C210}"/>
              </a:ext>
            </a:extLst>
          </p:cNvPr>
          <p:cNvSpPr/>
          <p:nvPr/>
        </p:nvSpPr>
        <p:spPr bwMode="white">
          <a:xfrm>
            <a:off x="6129523" y="2546021"/>
            <a:ext cx="380952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41D6F-99BE-F107-01FC-0689ABBAB2B6}"/>
              </a:ext>
            </a:extLst>
          </p:cNvPr>
          <p:cNvSpPr/>
          <p:nvPr/>
        </p:nvSpPr>
        <p:spPr bwMode="white">
          <a:xfrm>
            <a:off x="8510476" y="2546021"/>
            <a:ext cx="380952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AEBA50-C77A-0452-4CF7-DD990D867053}"/>
              </a:ext>
            </a:extLst>
          </p:cNvPr>
          <p:cNvSpPr/>
          <p:nvPr/>
        </p:nvSpPr>
        <p:spPr bwMode="white">
          <a:xfrm>
            <a:off x="9948571" y="2546021"/>
            <a:ext cx="371428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EF6133-6D52-EBA9-175F-E726D45030B5}"/>
              </a:ext>
            </a:extLst>
          </p:cNvPr>
          <p:cNvSpPr/>
          <p:nvPr/>
        </p:nvSpPr>
        <p:spPr bwMode="white">
          <a:xfrm>
            <a:off x="1596190" y="3156551"/>
            <a:ext cx="352380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2316F1-F349-6F11-40BE-E86953EF63B0}"/>
              </a:ext>
            </a:extLst>
          </p:cNvPr>
          <p:cNvSpPr/>
          <p:nvPr/>
        </p:nvSpPr>
        <p:spPr bwMode="white">
          <a:xfrm>
            <a:off x="4691428" y="3166090"/>
            <a:ext cx="390476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22A9A1-122E-5CA1-DA70-842AACFF30B5}"/>
              </a:ext>
            </a:extLst>
          </p:cNvPr>
          <p:cNvSpPr/>
          <p:nvPr/>
        </p:nvSpPr>
        <p:spPr bwMode="white">
          <a:xfrm>
            <a:off x="6462858" y="3068960"/>
            <a:ext cx="497238" cy="41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34A22A-2861-DB0F-0691-70DF3FE5200C}"/>
              </a:ext>
            </a:extLst>
          </p:cNvPr>
          <p:cNvSpPr/>
          <p:nvPr/>
        </p:nvSpPr>
        <p:spPr bwMode="white">
          <a:xfrm>
            <a:off x="8872380" y="3156551"/>
            <a:ext cx="361904" cy="3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CE3E07-2BDD-900F-05F7-19B2052C197F}"/>
              </a:ext>
            </a:extLst>
          </p:cNvPr>
          <p:cNvSpPr/>
          <p:nvPr/>
        </p:nvSpPr>
        <p:spPr bwMode="white">
          <a:xfrm>
            <a:off x="9948571" y="3166090"/>
            <a:ext cx="371428" cy="30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8E5A2A-CCCC-8019-372C-B373D0EC33EA}"/>
              </a:ext>
            </a:extLst>
          </p:cNvPr>
          <p:cNvSpPr/>
          <p:nvPr/>
        </p:nvSpPr>
        <p:spPr bwMode="white">
          <a:xfrm>
            <a:off x="4577142" y="3957871"/>
            <a:ext cx="409523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A2572F-BE06-B680-A9DD-40229138E251}"/>
              </a:ext>
            </a:extLst>
          </p:cNvPr>
          <p:cNvSpPr/>
          <p:nvPr/>
        </p:nvSpPr>
        <p:spPr bwMode="white">
          <a:xfrm>
            <a:off x="7786666" y="3957871"/>
            <a:ext cx="400000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5CF586-47C7-FB49-D6CE-B739498B8F5D}"/>
              </a:ext>
            </a:extLst>
          </p:cNvPr>
          <p:cNvSpPr/>
          <p:nvPr/>
        </p:nvSpPr>
        <p:spPr bwMode="white">
          <a:xfrm>
            <a:off x="7481904" y="5178930"/>
            <a:ext cx="1447619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75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2FB39-3DA2-5BB8-DD60-8E5CC4CCF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009A2-2D26-F31A-F9F1-6614ABA04A0C}"/>
              </a:ext>
            </a:extLst>
          </p:cNvPr>
          <p:cNvSpPr/>
          <p:nvPr/>
        </p:nvSpPr>
        <p:spPr bwMode="white">
          <a:xfrm>
            <a:off x="10129523" y="1762514"/>
            <a:ext cx="704761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EF599C-B4B3-0BD2-EF2D-130E367D062C}"/>
              </a:ext>
            </a:extLst>
          </p:cNvPr>
          <p:cNvSpPr/>
          <p:nvPr/>
        </p:nvSpPr>
        <p:spPr bwMode="white">
          <a:xfrm>
            <a:off x="10129523" y="2372068"/>
            <a:ext cx="723809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EF8916-7271-0469-0B24-CBF958EFCE8E}"/>
              </a:ext>
            </a:extLst>
          </p:cNvPr>
          <p:cNvSpPr/>
          <p:nvPr/>
        </p:nvSpPr>
        <p:spPr bwMode="white">
          <a:xfrm>
            <a:off x="10120000" y="2972097"/>
            <a:ext cx="742857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CD41D6-EDDB-DC1D-A38F-79B7F0A69E37}"/>
              </a:ext>
            </a:extLst>
          </p:cNvPr>
          <p:cNvSpPr/>
          <p:nvPr/>
        </p:nvSpPr>
        <p:spPr bwMode="white">
          <a:xfrm>
            <a:off x="10139047" y="3572126"/>
            <a:ext cx="723809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7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CEF04-C783-00CB-9F5B-A671EC07BA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43A23-AA97-4693-47CE-67C323584400}"/>
              </a:ext>
            </a:extLst>
          </p:cNvPr>
          <p:cNvSpPr/>
          <p:nvPr/>
        </p:nvSpPr>
        <p:spPr bwMode="white">
          <a:xfrm>
            <a:off x="4986666" y="3297932"/>
            <a:ext cx="1095238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032405-FED3-A230-8DC5-5B83B6EC06B1}"/>
              </a:ext>
            </a:extLst>
          </p:cNvPr>
          <p:cNvSpPr/>
          <p:nvPr/>
        </p:nvSpPr>
        <p:spPr bwMode="white">
          <a:xfrm>
            <a:off x="5529523" y="4232118"/>
            <a:ext cx="714285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F0438-6568-63AC-6D09-AF32565A0836}"/>
              </a:ext>
            </a:extLst>
          </p:cNvPr>
          <p:cNvSpPr/>
          <p:nvPr/>
        </p:nvSpPr>
        <p:spPr bwMode="white">
          <a:xfrm>
            <a:off x="5358095" y="5109110"/>
            <a:ext cx="1809523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6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7E6D0-223B-8C3C-D77E-418FC0C9E4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66CD7-34B8-6693-5D86-A2DD414B4BA5}"/>
              </a:ext>
            </a:extLst>
          </p:cNvPr>
          <p:cNvSpPr/>
          <p:nvPr/>
        </p:nvSpPr>
        <p:spPr bwMode="white">
          <a:xfrm>
            <a:off x="8624761" y="1782786"/>
            <a:ext cx="2761904" cy="3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0C8B34-8E81-50D7-8612-B6FFC5158252}"/>
              </a:ext>
            </a:extLst>
          </p:cNvPr>
          <p:cNvSpPr/>
          <p:nvPr/>
        </p:nvSpPr>
        <p:spPr bwMode="white">
          <a:xfrm>
            <a:off x="1691428" y="2393260"/>
            <a:ext cx="380952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CD6353-0A70-4E55-A097-584055FC60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39958"/>
            <a:ext cx="10800000" cy="131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F169B7-4AE9-48DB-B29B-6BA5BD87A426}"/>
              </a:ext>
            </a:extLst>
          </p:cNvPr>
          <p:cNvSpPr/>
          <p:nvPr/>
        </p:nvSpPr>
        <p:spPr bwMode="white">
          <a:xfrm>
            <a:off x="6713741" y="3002893"/>
            <a:ext cx="4685714" cy="34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7CAE63-9054-4F9F-96FC-225868001E0F}"/>
              </a:ext>
            </a:extLst>
          </p:cNvPr>
          <p:cNvSpPr/>
          <p:nvPr/>
        </p:nvSpPr>
        <p:spPr bwMode="white">
          <a:xfrm>
            <a:off x="1694694" y="3645051"/>
            <a:ext cx="1095238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86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</Words>
  <Application>Microsoft Office PowerPoint</Application>
  <PresentationFormat>宽屏</PresentationFormat>
  <Paragraphs>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