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2"/>
    <p:sldId id="342" r:id="rId3"/>
    <p:sldId id="341" r:id="rId4"/>
    <p:sldId id="340" r:id="rId5"/>
    <p:sldId id="339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47B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F0D3D-CC20-4971-B4D8-0BC0F1531E7F}" type="datetimeFigureOut">
              <a:rPr lang="zh-CN" altLang="en-US" smtClean="0"/>
              <a:t>2023/8/12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ADCB-6A38-4638-8EAC-26F9556F31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3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F5ADCB-6A38-4638-8EAC-26F9556F31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892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F192CCD-03FB-4DE0-96DA-6990F5B11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362200"/>
            <a:ext cx="696277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B7029-BF89-879E-E7B5-674AD9FF2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2111F-2D75-9749-DE4A-CE079924F677}"/>
              </a:ext>
            </a:extLst>
          </p:cNvPr>
          <p:cNvSpPr/>
          <p:nvPr/>
        </p:nvSpPr>
        <p:spPr bwMode="white">
          <a:xfrm>
            <a:off x="3520000" y="1755138"/>
            <a:ext cx="1466666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F45C47-7961-CC6F-32A2-265C2EE4E587}"/>
              </a:ext>
            </a:extLst>
          </p:cNvPr>
          <p:cNvSpPr/>
          <p:nvPr/>
        </p:nvSpPr>
        <p:spPr bwMode="white">
          <a:xfrm>
            <a:off x="8081904" y="1755138"/>
            <a:ext cx="3314286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EE9257-A4B2-346D-B973-0F1BB6BC3969}"/>
              </a:ext>
            </a:extLst>
          </p:cNvPr>
          <p:cNvSpPr/>
          <p:nvPr/>
        </p:nvSpPr>
        <p:spPr bwMode="white">
          <a:xfrm>
            <a:off x="1167619" y="2433222"/>
            <a:ext cx="352380" cy="30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88534C-9365-F937-BA40-4386C8EA9714}"/>
              </a:ext>
            </a:extLst>
          </p:cNvPr>
          <p:cNvSpPr/>
          <p:nvPr/>
        </p:nvSpPr>
        <p:spPr bwMode="white">
          <a:xfrm>
            <a:off x="6520000" y="3741636"/>
            <a:ext cx="399999" cy="35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317795-463D-8F0D-FD40-0832986983BC}"/>
              </a:ext>
            </a:extLst>
          </p:cNvPr>
          <p:cNvSpPr/>
          <p:nvPr/>
        </p:nvSpPr>
        <p:spPr bwMode="white">
          <a:xfrm>
            <a:off x="7948571" y="3741636"/>
            <a:ext cx="409523" cy="35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161CB7-FC0F-ACEB-1020-C7EC7A4BC4AF}"/>
              </a:ext>
            </a:extLst>
          </p:cNvPr>
          <p:cNvSpPr/>
          <p:nvPr/>
        </p:nvSpPr>
        <p:spPr bwMode="white">
          <a:xfrm>
            <a:off x="9386666" y="3741636"/>
            <a:ext cx="400000" cy="34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7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3EA5A-BEC5-97E5-BCAC-42D82C318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3028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77AA3-F6B7-97B6-A049-15FEB54370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3C6536-CCE6-497E-8FC4-2843E77BF0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589240"/>
            <a:ext cx="10800000" cy="672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0143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AA3C7-DAD3-07B5-4480-A35AE623CE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6A433D-D359-8F43-1C8C-15DAE971F1BB}"/>
              </a:ext>
            </a:extLst>
          </p:cNvPr>
          <p:cNvSpPr/>
          <p:nvPr/>
        </p:nvSpPr>
        <p:spPr bwMode="white">
          <a:xfrm>
            <a:off x="5879976" y="972000"/>
            <a:ext cx="720080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8557A9-DC9A-C1FB-9A4F-130550A6BE2C}"/>
              </a:ext>
            </a:extLst>
          </p:cNvPr>
          <p:cNvSpPr/>
          <p:nvPr/>
        </p:nvSpPr>
        <p:spPr bwMode="white">
          <a:xfrm>
            <a:off x="8529523" y="1105593"/>
            <a:ext cx="600000" cy="2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A6D6C8-58FE-059E-3BED-B604CA164734}"/>
              </a:ext>
            </a:extLst>
          </p:cNvPr>
          <p:cNvSpPr/>
          <p:nvPr/>
        </p:nvSpPr>
        <p:spPr bwMode="white">
          <a:xfrm>
            <a:off x="4310476" y="2632374"/>
            <a:ext cx="1095238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E19117-F1FD-6598-F904-E04CB1B17536}"/>
              </a:ext>
            </a:extLst>
          </p:cNvPr>
          <p:cNvSpPr/>
          <p:nvPr/>
        </p:nvSpPr>
        <p:spPr bwMode="white">
          <a:xfrm>
            <a:off x="8377142" y="2632374"/>
            <a:ext cx="1104761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0B6726-99E2-3AB5-0E48-0A50D0DF4176}"/>
              </a:ext>
            </a:extLst>
          </p:cNvPr>
          <p:cNvSpPr/>
          <p:nvPr/>
        </p:nvSpPr>
        <p:spPr bwMode="white">
          <a:xfrm>
            <a:off x="4386666" y="3462561"/>
            <a:ext cx="752380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6F19B1-6761-8793-B2FC-ECF5C0AD4CA3}"/>
              </a:ext>
            </a:extLst>
          </p:cNvPr>
          <p:cNvSpPr/>
          <p:nvPr/>
        </p:nvSpPr>
        <p:spPr bwMode="white">
          <a:xfrm>
            <a:off x="8472380" y="3462561"/>
            <a:ext cx="742857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9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0544D-3282-814C-C68D-1BC480C00A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71797-5BBC-2D21-6922-72FB63AA9366}"/>
              </a:ext>
            </a:extLst>
          </p:cNvPr>
          <p:cNvSpPr/>
          <p:nvPr/>
        </p:nvSpPr>
        <p:spPr bwMode="white">
          <a:xfrm>
            <a:off x="4548571" y="2467849"/>
            <a:ext cx="1123809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965B5-4E6E-C2C0-2EE1-FE675BAB376C}"/>
              </a:ext>
            </a:extLst>
          </p:cNvPr>
          <p:cNvSpPr/>
          <p:nvPr/>
        </p:nvSpPr>
        <p:spPr bwMode="white">
          <a:xfrm>
            <a:off x="9929523" y="2477377"/>
            <a:ext cx="400000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436DA-279A-032F-7E38-4CE1AA9C52C6}"/>
              </a:ext>
            </a:extLst>
          </p:cNvPr>
          <p:cNvSpPr/>
          <p:nvPr/>
        </p:nvSpPr>
        <p:spPr bwMode="white">
          <a:xfrm>
            <a:off x="7062857" y="3134789"/>
            <a:ext cx="400001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2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639DB-AF83-7994-35E6-01F710E9FB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4719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AE979-9290-CE39-339D-F0435AAFF9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7F796E5E-5E51-437E-9292-24594898F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564904"/>
            <a:ext cx="9361040" cy="796262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477164AA-1112-457E-AB90-F96D6CF8B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3323154"/>
            <a:ext cx="9361040" cy="79626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076B9D6B-EDED-4701-88AA-886E164F6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098858"/>
            <a:ext cx="9361040" cy="7962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6E2CF49A-0115-4B67-8233-A9CA96826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877666"/>
            <a:ext cx="9361040" cy="796262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E84E4BBC-9B93-494B-AAEC-818AA1878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5660341"/>
            <a:ext cx="9361040" cy="79626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B0CBD62-3E5D-4270-BFFF-E43F258E1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00" y="990811"/>
            <a:ext cx="9381052" cy="158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1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1408EEB-7B85-4EC1-BBE3-804F409B2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24744"/>
            <a:ext cx="10128448" cy="261595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5A1AD9A-751C-4782-80C9-C9726C7C5A82}"/>
              </a:ext>
            </a:extLst>
          </p:cNvPr>
          <p:cNvSpPr txBox="1"/>
          <p:nvPr/>
        </p:nvSpPr>
        <p:spPr>
          <a:xfrm>
            <a:off x="2855640" y="178639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FCFEF26-390B-451A-8CC5-125A28AE0E2F}"/>
              </a:ext>
            </a:extLst>
          </p:cNvPr>
          <p:cNvSpPr txBox="1"/>
          <p:nvPr/>
        </p:nvSpPr>
        <p:spPr>
          <a:xfrm>
            <a:off x="5183560" y="184482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3D8110-F655-470B-A0CF-FEF1FF89B385}"/>
              </a:ext>
            </a:extLst>
          </p:cNvPr>
          <p:cNvSpPr txBox="1"/>
          <p:nvPr/>
        </p:nvSpPr>
        <p:spPr>
          <a:xfrm>
            <a:off x="9624392" y="178770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BFE2F3-1390-4CDF-9984-E30F2DEDA783}"/>
              </a:ext>
            </a:extLst>
          </p:cNvPr>
          <p:cNvSpPr txBox="1"/>
          <p:nvPr/>
        </p:nvSpPr>
        <p:spPr>
          <a:xfrm>
            <a:off x="2783632" y="244935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DD8387C-6146-4781-8776-FBBACD6411A4}"/>
              </a:ext>
            </a:extLst>
          </p:cNvPr>
          <p:cNvSpPr txBox="1"/>
          <p:nvPr/>
        </p:nvSpPr>
        <p:spPr>
          <a:xfrm>
            <a:off x="4926189" y="243272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6091FA4-5465-4282-9637-08888309AD68}"/>
              </a:ext>
            </a:extLst>
          </p:cNvPr>
          <p:cNvSpPr txBox="1"/>
          <p:nvPr/>
        </p:nvSpPr>
        <p:spPr>
          <a:xfrm>
            <a:off x="8472264" y="243272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6ACB80B-D29A-4D78-9E0D-289FCB74FF5D}"/>
              </a:ext>
            </a:extLst>
          </p:cNvPr>
          <p:cNvSpPr txBox="1"/>
          <p:nvPr/>
        </p:nvSpPr>
        <p:spPr>
          <a:xfrm>
            <a:off x="1847528" y="315454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8290853-77F8-40C4-89AE-19224C9CF3FC}"/>
              </a:ext>
            </a:extLst>
          </p:cNvPr>
          <p:cNvSpPr txBox="1"/>
          <p:nvPr/>
        </p:nvSpPr>
        <p:spPr>
          <a:xfrm>
            <a:off x="5218700" y="309568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4D8CDC9-A690-496F-80B2-821CA17B5386}"/>
              </a:ext>
            </a:extLst>
          </p:cNvPr>
          <p:cNvSpPr txBox="1"/>
          <p:nvPr/>
        </p:nvSpPr>
        <p:spPr>
          <a:xfrm>
            <a:off x="8472264" y="312445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7730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2D8D0-746A-AF3B-E396-3A5F8A75F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3898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87D7470-6B0B-44DB-802D-B820187E0D2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76400" y="1844824"/>
            <a:ext cx="1609532" cy="8218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2510538-4F5A-4765-AD2D-A53E70EDFC8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68008" y="1844824"/>
            <a:ext cx="830450" cy="82188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331D378-A9EC-4A0A-BB6D-DD9F108877C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845200" y="1844824"/>
            <a:ext cx="830450" cy="8218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DDADF6F-F6A7-49B4-97D0-192EF22C025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20713" y="2967722"/>
            <a:ext cx="830450" cy="8218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A1996DA-3E50-43BF-A7F2-40A12DC5038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59600" y="2967721"/>
            <a:ext cx="830450" cy="8218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CBA3437-F5E2-4223-8A7D-3493F23CC6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14763" y="2952092"/>
            <a:ext cx="830450" cy="82188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D7DF9C9-F6E6-4C3F-B020-544EFD33A9F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79179" y="4024800"/>
            <a:ext cx="1609532" cy="82188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AF06F3A-3B72-441D-A391-EE2BB13EE84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08168" y="4042062"/>
            <a:ext cx="1609532" cy="82188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7AFD23C-2BA0-4E04-B446-72D7B224AFF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84432" y="4042061"/>
            <a:ext cx="830450" cy="8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2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1C25B9D-30FD-43A6-8063-F2F354FD6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908075"/>
            <a:ext cx="10800000" cy="354574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428A3DA-84A8-4B21-A88D-09CB5C3BE6D7}"/>
              </a:ext>
            </a:extLst>
          </p:cNvPr>
          <p:cNvCxnSpPr/>
          <p:nvPr/>
        </p:nvCxnSpPr>
        <p:spPr>
          <a:xfrm>
            <a:off x="2351584" y="2060848"/>
            <a:ext cx="3528392" cy="1944216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D20EFFE-E1D7-4A97-8890-DB38EDD00196}"/>
              </a:ext>
            </a:extLst>
          </p:cNvPr>
          <p:cNvCxnSpPr>
            <a:cxnSpLocks/>
          </p:cNvCxnSpPr>
          <p:nvPr/>
        </p:nvCxnSpPr>
        <p:spPr>
          <a:xfrm flipV="1">
            <a:off x="6528048" y="3032956"/>
            <a:ext cx="1800200" cy="97210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8D8D498-4A98-4F38-8B2F-5281A9B06C37}"/>
              </a:ext>
            </a:extLst>
          </p:cNvPr>
          <p:cNvCxnSpPr>
            <a:cxnSpLocks/>
          </p:cNvCxnSpPr>
          <p:nvPr/>
        </p:nvCxnSpPr>
        <p:spPr>
          <a:xfrm flipV="1">
            <a:off x="2783634" y="2114854"/>
            <a:ext cx="3096342" cy="918102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EBD0781-0BA2-42FD-AEED-1F11961218C0}"/>
              </a:ext>
            </a:extLst>
          </p:cNvPr>
          <p:cNvCxnSpPr>
            <a:cxnSpLocks/>
          </p:cNvCxnSpPr>
          <p:nvPr/>
        </p:nvCxnSpPr>
        <p:spPr>
          <a:xfrm>
            <a:off x="6924092" y="2101222"/>
            <a:ext cx="1260140" cy="13632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F358677-7166-4001-B53A-E4CBF8C753B1}"/>
              </a:ext>
            </a:extLst>
          </p:cNvPr>
          <p:cNvCxnSpPr>
            <a:cxnSpLocks/>
          </p:cNvCxnSpPr>
          <p:nvPr/>
        </p:nvCxnSpPr>
        <p:spPr>
          <a:xfrm flipV="1">
            <a:off x="5159896" y="3140968"/>
            <a:ext cx="792088" cy="90023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EE032C5-73CF-4BE4-8FBD-F6172F4E3486}"/>
              </a:ext>
            </a:extLst>
          </p:cNvPr>
          <p:cNvCxnSpPr>
            <a:cxnSpLocks/>
          </p:cNvCxnSpPr>
          <p:nvPr/>
        </p:nvCxnSpPr>
        <p:spPr>
          <a:xfrm>
            <a:off x="6924092" y="3122199"/>
            <a:ext cx="1404156" cy="919003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07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8D541-65BC-6443-F32A-9198816D0B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61692-A7B8-1E86-48BD-E90AAF0951E7}"/>
              </a:ext>
            </a:extLst>
          </p:cNvPr>
          <p:cNvSpPr/>
          <p:nvPr/>
        </p:nvSpPr>
        <p:spPr bwMode="white">
          <a:xfrm>
            <a:off x="3205714" y="2553029"/>
            <a:ext cx="761904" cy="34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0A51E7-03B4-AB7E-4FAA-CDC4F711982F}"/>
              </a:ext>
            </a:extLst>
          </p:cNvPr>
          <p:cNvSpPr/>
          <p:nvPr/>
        </p:nvSpPr>
        <p:spPr bwMode="white">
          <a:xfrm>
            <a:off x="6605714" y="2553029"/>
            <a:ext cx="761904" cy="34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E8708-589D-5870-DB7E-8A1D3BC330A5}"/>
              </a:ext>
            </a:extLst>
          </p:cNvPr>
          <p:cNvSpPr/>
          <p:nvPr/>
        </p:nvSpPr>
        <p:spPr bwMode="white">
          <a:xfrm>
            <a:off x="10015238" y="2553029"/>
            <a:ext cx="752380" cy="34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8573B17-5E13-4CA2-AC66-85934B6C75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48291"/>
            <a:ext cx="10800000" cy="19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7AE35D-1EBC-443B-B7D8-D70BC171E064}"/>
              </a:ext>
            </a:extLst>
          </p:cNvPr>
          <p:cNvSpPr/>
          <p:nvPr/>
        </p:nvSpPr>
        <p:spPr bwMode="white">
          <a:xfrm>
            <a:off x="3767619" y="4594967"/>
            <a:ext cx="400000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D17584-D28A-4345-9B88-6B0566904370}"/>
              </a:ext>
            </a:extLst>
          </p:cNvPr>
          <p:cNvSpPr/>
          <p:nvPr/>
        </p:nvSpPr>
        <p:spPr bwMode="white">
          <a:xfrm>
            <a:off x="6167619" y="4594967"/>
            <a:ext cx="409523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953AA8-417C-40C1-9130-A8CC435BA247}"/>
              </a:ext>
            </a:extLst>
          </p:cNvPr>
          <p:cNvSpPr/>
          <p:nvPr/>
        </p:nvSpPr>
        <p:spPr bwMode="white">
          <a:xfrm>
            <a:off x="9329523" y="4594967"/>
            <a:ext cx="399999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DEC975B-FE6D-44D2-9A95-0192AF4F1C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115473"/>
            <a:ext cx="10800000" cy="77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100889-C038-4F91-BC4D-DA7C11809638}"/>
              </a:ext>
            </a:extLst>
          </p:cNvPr>
          <p:cNvSpPr/>
          <p:nvPr/>
        </p:nvSpPr>
        <p:spPr bwMode="white">
          <a:xfrm>
            <a:off x="2040574" y="5269475"/>
            <a:ext cx="400000" cy="34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4476B7-BED0-4F2B-A82E-69FBDF7D0FB0}"/>
              </a:ext>
            </a:extLst>
          </p:cNvPr>
          <p:cNvSpPr/>
          <p:nvPr/>
        </p:nvSpPr>
        <p:spPr bwMode="white">
          <a:xfrm>
            <a:off x="5802479" y="5269475"/>
            <a:ext cx="400000" cy="34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9EBF1B-03CB-4AE0-B89F-11614F4155CF}"/>
              </a:ext>
            </a:extLst>
          </p:cNvPr>
          <p:cNvSpPr/>
          <p:nvPr/>
        </p:nvSpPr>
        <p:spPr bwMode="white">
          <a:xfrm>
            <a:off x="8126289" y="5269475"/>
            <a:ext cx="409523" cy="34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5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CCA2D03-B779-4097-AF22-F46411778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71" y="957919"/>
            <a:ext cx="9668989" cy="37672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C3A0498-F4C4-F856-B0EF-1C9C6CF98C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81"/>
          <a:stretch/>
        </p:blipFill>
        <p:spPr>
          <a:xfrm>
            <a:off x="720000" y="4725144"/>
            <a:ext cx="10800000" cy="1396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21DC97-512F-A863-420C-C8ABF6C787D7}"/>
              </a:ext>
            </a:extLst>
          </p:cNvPr>
          <p:cNvSpPr/>
          <p:nvPr/>
        </p:nvSpPr>
        <p:spPr bwMode="white">
          <a:xfrm>
            <a:off x="4205714" y="5616262"/>
            <a:ext cx="1114285" cy="34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EA9DA-1DE9-9C30-2FAB-B5A181066D54}"/>
              </a:ext>
            </a:extLst>
          </p:cNvPr>
          <p:cNvSpPr/>
          <p:nvPr/>
        </p:nvSpPr>
        <p:spPr bwMode="white">
          <a:xfrm>
            <a:off x="9396190" y="5616262"/>
            <a:ext cx="761904" cy="34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B4A69DE-440F-4FD4-A292-023189EC9745}"/>
              </a:ext>
            </a:extLst>
          </p:cNvPr>
          <p:cNvCxnSpPr>
            <a:cxnSpLocks/>
          </p:cNvCxnSpPr>
          <p:nvPr/>
        </p:nvCxnSpPr>
        <p:spPr>
          <a:xfrm>
            <a:off x="1870273" y="3284984"/>
            <a:ext cx="2785567" cy="1008112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E2A0919-0ADD-4804-A79A-18A285827101}"/>
              </a:ext>
            </a:extLst>
          </p:cNvPr>
          <p:cNvCxnSpPr>
            <a:cxnSpLocks/>
          </p:cNvCxnSpPr>
          <p:nvPr/>
        </p:nvCxnSpPr>
        <p:spPr>
          <a:xfrm flipH="1">
            <a:off x="3143672" y="3374093"/>
            <a:ext cx="359964" cy="905061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0C8A5CC-E870-412E-BC66-2A90275A3CF9}"/>
              </a:ext>
            </a:extLst>
          </p:cNvPr>
          <p:cNvCxnSpPr>
            <a:cxnSpLocks/>
          </p:cNvCxnSpPr>
          <p:nvPr/>
        </p:nvCxnSpPr>
        <p:spPr>
          <a:xfrm flipH="1">
            <a:off x="1559496" y="3284984"/>
            <a:ext cx="3510883" cy="994170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D5008D6-99DE-43E0-92D5-EF3C55A972DC}"/>
              </a:ext>
            </a:extLst>
          </p:cNvPr>
          <p:cNvCxnSpPr>
            <a:cxnSpLocks/>
          </p:cNvCxnSpPr>
          <p:nvPr/>
        </p:nvCxnSpPr>
        <p:spPr>
          <a:xfrm>
            <a:off x="6313473" y="3284984"/>
            <a:ext cx="3238911" cy="1008112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A568C37-3DAC-4C38-A1E1-3EDB2832A8EF}"/>
              </a:ext>
            </a:extLst>
          </p:cNvPr>
          <p:cNvCxnSpPr>
            <a:cxnSpLocks/>
          </p:cNvCxnSpPr>
          <p:nvPr/>
        </p:nvCxnSpPr>
        <p:spPr>
          <a:xfrm flipH="1">
            <a:off x="6343778" y="3190167"/>
            <a:ext cx="2081759" cy="1088987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E64DF5C-72C1-4BDC-AAB3-546C92F5038A}"/>
              </a:ext>
            </a:extLst>
          </p:cNvPr>
          <p:cNvCxnSpPr>
            <a:cxnSpLocks/>
          </p:cNvCxnSpPr>
          <p:nvPr/>
        </p:nvCxnSpPr>
        <p:spPr>
          <a:xfrm flipH="1">
            <a:off x="8112224" y="3322567"/>
            <a:ext cx="1569409" cy="970529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79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330B0-C7D8-6066-EA61-3DF6EB2FE7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66973-BF0D-73F0-5B63-1E5B1692F054}"/>
              </a:ext>
            </a:extLst>
          </p:cNvPr>
          <p:cNvSpPr/>
          <p:nvPr/>
        </p:nvSpPr>
        <p:spPr bwMode="white">
          <a:xfrm>
            <a:off x="6920000" y="3040551"/>
            <a:ext cx="400000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17BD4E-7A47-F857-3807-8EE632C67050}"/>
              </a:ext>
            </a:extLst>
          </p:cNvPr>
          <p:cNvSpPr/>
          <p:nvPr/>
        </p:nvSpPr>
        <p:spPr bwMode="white">
          <a:xfrm>
            <a:off x="7567619" y="3736423"/>
            <a:ext cx="400000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5BD6D-D6C6-8818-76D1-BFF10110CAAD}"/>
              </a:ext>
            </a:extLst>
          </p:cNvPr>
          <p:cNvSpPr/>
          <p:nvPr/>
        </p:nvSpPr>
        <p:spPr bwMode="white">
          <a:xfrm>
            <a:off x="4967619" y="4432296"/>
            <a:ext cx="400000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AE2F1D-007C-BFF6-AEB5-FEFDF1D70790}"/>
              </a:ext>
            </a:extLst>
          </p:cNvPr>
          <p:cNvSpPr/>
          <p:nvPr/>
        </p:nvSpPr>
        <p:spPr bwMode="white">
          <a:xfrm>
            <a:off x="9005714" y="4432296"/>
            <a:ext cx="400000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0AD38E-F229-9375-1314-2CEE0B072AA5}"/>
              </a:ext>
            </a:extLst>
          </p:cNvPr>
          <p:cNvSpPr/>
          <p:nvPr/>
        </p:nvSpPr>
        <p:spPr bwMode="white">
          <a:xfrm>
            <a:off x="6320000" y="5137700"/>
            <a:ext cx="2304761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13BFC2-2DA3-C47A-07CC-186F17F9AD55}"/>
              </a:ext>
            </a:extLst>
          </p:cNvPr>
          <p:cNvSpPr/>
          <p:nvPr/>
        </p:nvSpPr>
        <p:spPr bwMode="white">
          <a:xfrm>
            <a:off x="9472380" y="5137700"/>
            <a:ext cx="1419047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98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9DAA5-20B2-09DD-B9CE-9365C03D91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7970C-3E85-BDC2-17DE-D8639D80DA31}"/>
              </a:ext>
            </a:extLst>
          </p:cNvPr>
          <p:cNvSpPr/>
          <p:nvPr/>
        </p:nvSpPr>
        <p:spPr bwMode="white">
          <a:xfrm>
            <a:off x="5424761" y="3326252"/>
            <a:ext cx="4914285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15528-A34D-808E-8500-CCEBC542E304}"/>
              </a:ext>
            </a:extLst>
          </p:cNvPr>
          <p:cNvSpPr/>
          <p:nvPr/>
        </p:nvSpPr>
        <p:spPr bwMode="white">
          <a:xfrm>
            <a:off x="5481904" y="4012512"/>
            <a:ext cx="5076190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D5E525-A1A6-EE4B-B87A-6E6656C98F7C}"/>
              </a:ext>
            </a:extLst>
          </p:cNvPr>
          <p:cNvSpPr/>
          <p:nvPr/>
        </p:nvSpPr>
        <p:spPr bwMode="white">
          <a:xfrm>
            <a:off x="1453333" y="5404095"/>
            <a:ext cx="3790476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5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50085-D548-FA6C-67D2-4E28D1A9F8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5A3D6-759E-77E6-01B1-752D0A677FAD}"/>
              </a:ext>
            </a:extLst>
          </p:cNvPr>
          <p:cNvSpPr/>
          <p:nvPr/>
        </p:nvSpPr>
        <p:spPr bwMode="white">
          <a:xfrm>
            <a:off x="4091428" y="1735084"/>
            <a:ext cx="752380" cy="3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60873B-DAE0-378E-C0C7-028E8E3799C5}"/>
              </a:ext>
            </a:extLst>
          </p:cNvPr>
          <p:cNvSpPr/>
          <p:nvPr/>
        </p:nvSpPr>
        <p:spPr bwMode="white">
          <a:xfrm>
            <a:off x="6348571" y="1725546"/>
            <a:ext cx="742857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83670B-F717-75B3-A42C-3A3915A02C40}"/>
              </a:ext>
            </a:extLst>
          </p:cNvPr>
          <p:cNvSpPr/>
          <p:nvPr/>
        </p:nvSpPr>
        <p:spPr bwMode="white">
          <a:xfrm>
            <a:off x="2396190" y="3719105"/>
            <a:ext cx="400000" cy="34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96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</Words>
  <Application>Microsoft Office PowerPoint</Application>
  <PresentationFormat>宽屏</PresentationFormat>
  <Paragraphs>10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2023-08-12T11:31:44Z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