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47B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89195BD-BB45-46A6-B06F-98FE84BDF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419350"/>
            <a:ext cx="7000875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7E037-6137-39AE-570B-F1905B756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A5284-A94A-4B56-309B-46AD18194224}"/>
              </a:ext>
            </a:extLst>
          </p:cNvPr>
          <p:cNvSpPr/>
          <p:nvPr/>
        </p:nvSpPr>
        <p:spPr bwMode="white">
          <a:xfrm>
            <a:off x="5879976" y="1992238"/>
            <a:ext cx="360040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7BC699-E1B5-FC51-0575-3C4FD8058073}"/>
              </a:ext>
            </a:extLst>
          </p:cNvPr>
          <p:cNvSpPr/>
          <p:nvPr/>
        </p:nvSpPr>
        <p:spPr bwMode="white">
          <a:xfrm>
            <a:off x="3605714" y="2135262"/>
            <a:ext cx="133333" cy="1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4C03E6-140F-6828-D48D-9E639074DE5E}"/>
              </a:ext>
            </a:extLst>
          </p:cNvPr>
          <p:cNvSpPr/>
          <p:nvPr/>
        </p:nvSpPr>
        <p:spPr bwMode="white">
          <a:xfrm>
            <a:off x="9293335" y="2866687"/>
            <a:ext cx="251432" cy="36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781080-D9F7-7447-51ED-1C4E82879503}"/>
              </a:ext>
            </a:extLst>
          </p:cNvPr>
          <p:cNvSpPr/>
          <p:nvPr/>
        </p:nvSpPr>
        <p:spPr bwMode="white">
          <a:xfrm>
            <a:off x="1815238" y="3050616"/>
            <a:ext cx="133333" cy="1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EC5D28-BCB8-C887-D77F-DEA12D12E190}"/>
              </a:ext>
            </a:extLst>
          </p:cNvPr>
          <p:cNvSpPr/>
          <p:nvPr/>
        </p:nvSpPr>
        <p:spPr bwMode="white">
          <a:xfrm>
            <a:off x="6881904" y="3050616"/>
            <a:ext cx="133333" cy="1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6C98AA-44D6-CF34-F8C1-EE0A52566DE7}"/>
              </a:ext>
            </a:extLst>
          </p:cNvPr>
          <p:cNvSpPr/>
          <p:nvPr/>
        </p:nvSpPr>
        <p:spPr bwMode="white">
          <a:xfrm>
            <a:off x="1815238" y="3975505"/>
            <a:ext cx="133333" cy="1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4C1F04-5B7D-D96F-08A1-0F95724EB0CA}"/>
              </a:ext>
            </a:extLst>
          </p:cNvPr>
          <p:cNvSpPr/>
          <p:nvPr/>
        </p:nvSpPr>
        <p:spPr bwMode="white">
          <a:xfrm>
            <a:off x="8596190" y="4013644"/>
            <a:ext cx="142857" cy="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06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65497-4981-C137-D766-E7D09C94B3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59450-3C47-368A-9AA8-083F0D22ABF7}"/>
              </a:ext>
            </a:extLst>
          </p:cNvPr>
          <p:cNvSpPr/>
          <p:nvPr/>
        </p:nvSpPr>
        <p:spPr bwMode="white">
          <a:xfrm>
            <a:off x="3272380" y="2439204"/>
            <a:ext cx="714285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AAE118-9C4B-D128-F56E-D0515A499B1D}"/>
              </a:ext>
            </a:extLst>
          </p:cNvPr>
          <p:cNvSpPr/>
          <p:nvPr/>
        </p:nvSpPr>
        <p:spPr bwMode="white">
          <a:xfrm>
            <a:off x="5815238" y="3115643"/>
            <a:ext cx="1095238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69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32C6C1-08F1-41DD-B244-73DBC6D24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908720"/>
            <a:ext cx="10800000" cy="3342857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0765076-BAB3-41A0-8F63-8DAFFB6AEF38}"/>
              </a:ext>
            </a:extLst>
          </p:cNvPr>
          <p:cNvCxnSpPr>
            <a:cxnSpLocks/>
          </p:cNvCxnSpPr>
          <p:nvPr/>
        </p:nvCxnSpPr>
        <p:spPr>
          <a:xfrm>
            <a:off x="5375920" y="1824064"/>
            <a:ext cx="1440160" cy="225300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2D6D99B-7637-401D-B8DE-8216EE1BF89A}"/>
              </a:ext>
            </a:extLst>
          </p:cNvPr>
          <p:cNvCxnSpPr>
            <a:cxnSpLocks/>
          </p:cNvCxnSpPr>
          <p:nvPr/>
        </p:nvCxnSpPr>
        <p:spPr>
          <a:xfrm>
            <a:off x="5591944" y="2604661"/>
            <a:ext cx="1224136" cy="803580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9885B2-3B81-4A09-81D3-693E746648A6}"/>
              </a:ext>
            </a:extLst>
          </p:cNvPr>
          <p:cNvCxnSpPr>
            <a:cxnSpLocks/>
          </p:cNvCxnSpPr>
          <p:nvPr/>
        </p:nvCxnSpPr>
        <p:spPr>
          <a:xfrm flipV="1">
            <a:off x="4763852" y="1935830"/>
            <a:ext cx="2052228" cy="1322854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B67DC6E-31BF-4173-9FE5-B7502441A0F4}"/>
              </a:ext>
            </a:extLst>
          </p:cNvPr>
          <p:cNvCxnSpPr>
            <a:cxnSpLocks/>
          </p:cNvCxnSpPr>
          <p:nvPr/>
        </p:nvCxnSpPr>
        <p:spPr>
          <a:xfrm flipV="1">
            <a:off x="5069886" y="2604661"/>
            <a:ext cx="1818202" cy="1322854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13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AD0E8-E3AB-95E2-85BD-5947C105E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522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F207D-6010-9E77-1F7C-8CD51DBC5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8701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4AE95-91B4-4714-0765-931971F2E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A3E3A1-E5F9-E01C-0A3E-2CE599FD4F22}"/>
              </a:ext>
            </a:extLst>
          </p:cNvPr>
          <p:cNvSpPr/>
          <p:nvPr/>
        </p:nvSpPr>
        <p:spPr bwMode="white">
          <a:xfrm>
            <a:off x="5072380" y="1202026"/>
            <a:ext cx="409523" cy="34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02EA2D-A1C9-4F7A-B933-A9A97B2CD9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4714"/>
            <a:ext cx="10800000" cy="19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7906A-0F3A-4774-8295-D2742BEA6BFA}"/>
              </a:ext>
            </a:extLst>
          </p:cNvPr>
          <p:cNvSpPr/>
          <p:nvPr/>
        </p:nvSpPr>
        <p:spPr bwMode="white">
          <a:xfrm>
            <a:off x="5977142" y="2579282"/>
            <a:ext cx="1123809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15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DACC9-D09B-E321-5EEF-1DBCD40AB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69F4C6-0C38-7651-F1CA-702697BD4C0D}"/>
              </a:ext>
            </a:extLst>
          </p:cNvPr>
          <p:cNvSpPr/>
          <p:nvPr/>
        </p:nvSpPr>
        <p:spPr bwMode="white">
          <a:xfrm>
            <a:off x="1891428" y="2710626"/>
            <a:ext cx="247619" cy="2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6C1744-AA78-4B8F-5726-3F8DA111406A}"/>
              </a:ext>
            </a:extLst>
          </p:cNvPr>
          <p:cNvSpPr/>
          <p:nvPr/>
        </p:nvSpPr>
        <p:spPr bwMode="white">
          <a:xfrm>
            <a:off x="3967619" y="2720179"/>
            <a:ext cx="228571" cy="2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A8549-4084-3FBF-5751-43AB1AED506F}"/>
              </a:ext>
            </a:extLst>
          </p:cNvPr>
          <p:cNvSpPr/>
          <p:nvPr/>
        </p:nvSpPr>
        <p:spPr bwMode="white">
          <a:xfrm>
            <a:off x="6053333" y="2720179"/>
            <a:ext cx="161904" cy="2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838E45-DFC5-8EDB-256D-4923C4F368E8}"/>
              </a:ext>
            </a:extLst>
          </p:cNvPr>
          <p:cNvSpPr/>
          <p:nvPr/>
        </p:nvSpPr>
        <p:spPr bwMode="white">
          <a:xfrm>
            <a:off x="8100952" y="2710626"/>
            <a:ext cx="228571" cy="2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78C236-3A79-30CA-36D9-3865B7DB8420}"/>
              </a:ext>
            </a:extLst>
          </p:cNvPr>
          <p:cNvSpPr/>
          <p:nvPr/>
        </p:nvSpPr>
        <p:spPr bwMode="white">
          <a:xfrm>
            <a:off x="10158095" y="2710626"/>
            <a:ext cx="238094" cy="26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4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14157-9687-7C27-9451-15E0A5AD5E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0313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FD57CFEC-9CF0-443D-B419-F3ED6F7D235F}"/>
              </a:ext>
            </a:extLst>
          </p:cNvPr>
          <p:cNvCxnSpPr/>
          <p:nvPr/>
        </p:nvCxnSpPr>
        <p:spPr>
          <a:xfrm>
            <a:off x="695400" y="5445224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D0848889-09AE-E571-0D21-31AFAEF6F0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91690"/>
            <a:ext cx="10800000" cy="407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A346A583-CF8E-42F5-973B-DFED2840C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593069"/>
            <a:ext cx="9361040" cy="796262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9A3B230D-F093-4DB6-B030-2192B89F1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51319"/>
            <a:ext cx="9361040" cy="796262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93FFBC44-D110-42C0-88D3-C25449A49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27023"/>
            <a:ext cx="9361040" cy="796262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55E2FCD3-4599-4CC6-889B-5ACEFDB43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05831"/>
            <a:ext cx="9361040" cy="796262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EBECD85C-ACD1-4541-89BD-3D622933B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688506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57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07A8B-284B-773B-7A67-B6FCDAAB06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0800000" cy="317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EC30DCB7-98AE-4306-9DB4-957FF6776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60848"/>
            <a:ext cx="9361040" cy="796262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F5F49A46-017F-4EFD-94D3-2554DFC420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819098"/>
            <a:ext cx="9361040" cy="796262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EF98D223-6430-4881-AB2E-9049AA5D6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94802"/>
            <a:ext cx="9361040" cy="796262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399E6AFE-8A90-421A-B167-09A801F38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373610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6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9F3CAA0-181B-49B8-B296-BD03B8828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86654"/>
            <a:ext cx="10081120" cy="201348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8312D8B-845F-429A-89F3-7F3F5FDAE115}"/>
              </a:ext>
            </a:extLst>
          </p:cNvPr>
          <p:cNvSpPr txBox="1"/>
          <p:nvPr/>
        </p:nvSpPr>
        <p:spPr>
          <a:xfrm>
            <a:off x="1991544" y="177023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625E5B-8085-4669-AAF8-91145D21B634}"/>
              </a:ext>
            </a:extLst>
          </p:cNvPr>
          <p:cNvSpPr txBox="1"/>
          <p:nvPr/>
        </p:nvSpPr>
        <p:spPr>
          <a:xfrm>
            <a:off x="6301923" y="177022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F936B8-1469-4A9D-AD8C-0048E9A07266}"/>
              </a:ext>
            </a:extLst>
          </p:cNvPr>
          <p:cNvSpPr txBox="1"/>
          <p:nvPr/>
        </p:nvSpPr>
        <p:spPr>
          <a:xfrm>
            <a:off x="8976320" y="177022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0C7CBD4-67E4-4D53-822E-98BCC39C4F16}"/>
              </a:ext>
            </a:extLst>
          </p:cNvPr>
          <p:cNvSpPr txBox="1"/>
          <p:nvPr/>
        </p:nvSpPr>
        <p:spPr>
          <a:xfrm>
            <a:off x="1997092" y="241655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2BF0B3-30FF-4AE0-9EED-13C4EC269765}"/>
              </a:ext>
            </a:extLst>
          </p:cNvPr>
          <p:cNvSpPr txBox="1"/>
          <p:nvPr/>
        </p:nvSpPr>
        <p:spPr>
          <a:xfrm>
            <a:off x="5686140" y="241655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5ED81B3-EA1B-4CED-916C-43D3E331A971}"/>
              </a:ext>
            </a:extLst>
          </p:cNvPr>
          <p:cNvSpPr txBox="1"/>
          <p:nvPr/>
        </p:nvSpPr>
        <p:spPr>
          <a:xfrm>
            <a:off x="8919096" y="244096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72466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D514C-3E59-78E7-16AD-721CF32BFC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EFEFE0-0B84-4711-890D-DBF1F2AB011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447928" y="1724399"/>
            <a:ext cx="1609532" cy="82188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C6840BF-036D-46F4-B8C1-32C16FF001B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23600" y="1724400"/>
            <a:ext cx="830450" cy="82188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84C6CB2-EBBF-4915-A633-7DBD685C3C6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60296" y="1724399"/>
            <a:ext cx="1609532" cy="82188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8B0B048-F38E-462D-B5FB-DCD21E66379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83632" y="2793600"/>
            <a:ext cx="1609532" cy="8218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380DDFE-921C-496C-80C8-648E244BCCF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92000" y="3884400"/>
            <a:ext cx="830450" cy="82188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3252A81-29E3-4015-B9E6-4EC88C927E8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845550" y="2812132"/>
            <a:ext cx="3146994" cy="81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36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D36E9-06A2-5610-48DA-A6A7EABBF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D613D4-EE42-DDD2-75D6-41749633C0A7}"/>
              </a:ext>
            </a:extLst>
          </p:cNvPr>
          <p:cNvSpPr/>
          <p:nvPr/>
        </p:nvSpPr>
        <p:spPr bwMode="white">
          <a:xfrm>
            <a:off x="2139047" y="1860047"/>
            <a:ext cx="714285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95CAC6-FCB6-4AA7-303E-8025A71160B9}"/>
              </a:ext>
            </a:extLst>
          </p:cNvPr>
          <p:cNvSpPr/>
          <p:nvPr/>
        </p:nvSpPr>
        <p:spPr bwMode="white">
          <a:xfrm>
            <a:off x="4567619" y="1860047"/>
            <a:ext cx="752380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DFEEEB-22D9-392D-989E-5972722FDBB9}"/>
              </a:ext>
            </a:extLst>
          </p:cNvPr>
          <p:cNvSpPr/>
          <p:nvPr/>
        </p:nvSpPr>
        <p:spPr bwMode="white">
          <a:xfrm>
            <a:off x="7034285" y="1860047"/>
            <a:ext cx="752380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1BB9C1-BE9A-F79D-DF49-CAD9F8412CB4}"/>
              </a:ext>
            </a:extLst>
          </p:cNvPr>
          <p:cNvSpPr/>
          <p:nvPr/>
        </p:nvSpPr>
        <p:spPr bwMode="white">
          <a:xfrm>
            <a:off x="9520000" y="1860047"/>
            <a:ext cx="733333" cy="31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3CC12F-9466-3CFF-F940-BF134F7C6931}"/>
              </a:ext>
            </a:extLst>
          </p:cNvPr>
          <p:cNvSpPr/>
          <p:nvPr/>
        </p:nvSpPr>
        <p:spPr bwMode="white">
          <a:xfrm>
            <a:off x="2100952" y="2528471"/>
            <a:ext cx="742857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9A04BB-14EE-1AC2-63BA-E805C6FAAFB3}"/>
              </a:ext>
            </a:extLst>
          </p:cNvPr>
          <p:cNvSpPr/>
          <p:nvPr/>
        </p:nvSpPr>
        <p:spPr bwMode="white">
          <a:xfrm>
            <a:off x="4577142" y="2528471"/>
            <a:ext cx="733333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379D04-EB26-F8A9-7762-59D14832AF04}"/>
              </a:ext>
            </a:extLst>
          </p:cNvPr>
          <p:cNvSpPr/>
          <p:nvPr/>
        </p:nvSpPr>
        <p:spPr bwMode="white">
          <a:xfrm>
            <a:off x="7043809" y="2538019"/>
            <a:ext cx="733333" cy="31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482B0E-5E29-1E04-DCEC-161403C8D360}"/>
              </a:ext>
            </a:extLst>
          </p:cNvPr>
          <p:cNvSpPr/>
          <p:nvPr/>
        </p:nvSpPr>
        <p:spPr bwMode="white">
          <a:xfrm>
            <a:off x="9529523" y="2528471"/>
            <a:ext cx="704761" cy="32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71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34C09A8-6044-459F-81B3-A65548307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980728"/>
            <a:ext cx="10992544" cy="397632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3C59AB8A-0057-4D75-9BB5-0ECD86458937}"/>
              </a:ext>
            </a:extLst>
          </p:cNvPr>
          <p:cNvSpPr txBox="1"/>
          <p:nvPr/>
        </p:nvSpPr>
        <p:spPr>
          <a:xfrm>
            <a:off x="4295800" y="166654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20020A6-0927-4B0A-9381-1A02805BB827}"/>
              </a:ext>
            </a:extLst>
          </p:cNvPr>
          <p:cNvSpPr txBox="1"/>
          <p:nvPr/>
        </p:nvSpPr>
        <p:spPr>
          <a:xfrm>
            <a:off x="5447928" y="161362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A6AB7CF-DEF2-4819-81F6-176E39C53EC1}"/>
              </a:ext>
            </a:extLst>
          </p:cNvPr>
          <p:cNvSpPr txBox="1"/>
          <p:nvPr/>
        </p:nvSpPr>
        <p:spPr>
          <a:xfrm>
            <a:off x="2279576" y="229999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BACD17-5932-4037-AD5E-AD09944EA23E}"/>
              </a:ext>
            </a:extLst>
          </p:cNvPr>
          <p:cNvSpPr txBox="1"/>
          <p:nvPr/>
        </p:nvSpPr>
        <p:spPr>
          <a:xfrm>
            <a:off x="5735960" y="225475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459CDB3-2947-4F99-8773-65B806A81A6A}"/>
              </a:ext>
            </a:extLst>
          </p:cNvPr>
          <p:cNvSpPr txBox="1"/>
          <p:nvPr/>
        </p:nvSpPr>
        <p:spPr>
          <a:xfrm>
            <a:off x="3141074" y="2968890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ED7A39F-4889-4B50-9C15-AF46AD07835C}"/>
              </a:ext>
            </a:extLst>
          </p:cNvPr>
          <p:cNvSpPr txBox="1"/>
          <p:nvPr/>
        </p:nvSpPr>
        <p:spPr>
          <a:xfrm>
            <a:off x="10344472" y="294632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B476A6-2C13-4C1B-84F3-FD56AF11D92F}"/>
              </a:ext>
            </a:extLst>
          </p:cNvPr>
          <p:cNvSpPr txBox="1"/>
          <p:nvPr/>
        </p:nvSpPr>
        <p:spPr>
          <a:xfrm>
            <a:off x="1847528" y="424841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7E5C549-9B5C-43BC-B7B3-8A7B5EA24C45}"/>
              </a:ext>
            </a:extLst>
          </p:cNvPr>
          <p:cNvSpPr txBox="1"/>
          <p:nvPr/>
        </p:nvSpPr>
        <p:spPr>
          <a:xfrm>
            <a:off x="8039009" y="4310721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3461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AB1C8-D3BA-E283-291F-D1605C2E9E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7A2C81-652C-BACD-E62A-979250AD82DE}"/>
              </a:ext>
            </a:extLst>
          </p:cNvPr>
          <p:cNvSpPr/>
          <p:nvPr/>
        </p:nvSpPr>
        <p:spPr bwMode="white">
          <a:xfrm>
            <a:off x="10634285" y="2921829"/>
            <a:ext cx="400000" cy="34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43D123A-D630-463F-9B56-2A988369F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15207"/>
            <a:ext cx="10800000" cy="283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53421E-DA1D-44F6-B7FF-5F773DB10351}"/>
              </a:ext>
            </a:extLst>
          </p:cNvPr>
          <p:cNvSpPr/>
          <p:nvPr/>
        </p:nvSpPr>
        <p:spPr bwMode="white">
          <a:xfrm>
            <a:off x="3576225" y="3586801"/>
            <a:ext cx="409523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CA679E-60DD-4B15-89FC-3BF108EEF557}"/>
              </a:ext>
            </a:extLst>
          </p:cNvPr>
          <p:cNvSpPr/>
          <p:nvPr/>
        </p:nvSpPr>
        <p:spPr bwMode="white">
          <a:xfrm>
            <a:off x="5195273" y="3586801"/>
            <a:ext cx="400000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0D39F4-BE3B-4E44-B229-32EB14CEB2E2}"/>
              </a:ext>
            </a:extLst>
          </p:cNvPr>
          <p:cNvSpPr/>
          <p:nvPr/>
        </p:nvSpPr>
        <p:spPr bwMode="white">
          <a:xfrm>
            <a:off x="8833368" y="3586801"/>
            <a:ext cx="409523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C4B185-0657-401F-B67E-31B3AED26296}"/>
              </a:ext>
            </a:extLst>
          </p:cNvPr>
          <p:cNvSpPr/>
          <p:nvPr/>
        </p:nvSpPr>
        <p:spPr bwMode="white">
          <a:xfrm>
            <a:off x="2690511" y="5007221"/>
            <a:ext cx="400000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770A62-D33F-4CA4-8EFF-8CC6242F8DC3}"/>
              </a:ext>
            </a:extLst>
          </p:cNvPr>
          <p:cNvSpPr/>
          <p:nvPr/>
        </p:nvSpPr>
        <p:spPr bwMode="white">
          <a:xfrm>
            <a:off x="3757178" y="5007221"/>
            <a:ext cx="409523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D4C946-98EF-4A9E-9296-BC922A9E6D51}"/>
              </a:ext>
            </a:extLst>
          </p:cNvPr>
          <p:cNvSpPr/>
          <p:nvPr/>
        </p:nvSpPr>
        <p:spPr bwMode="white">
          <a:xfrm>
            <a:off x="1614321" y="5712664"/>
            <a:ext cx="400000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D312C4-C15A-4027-8F4C-8B58080C4234}"/>
              </a:ext>
            </a:extLst>
          </p:cNvPr>
          <p:cNvSpPr/>
          <p:nvPr/>
        </p:nvSpPr>
        <p:spPr bwMode="white">
          <a:xfrm>
            <a:off x="3576225" y="5712664"/>
            <a:ext cx="409523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43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B4CCAB4-E566-49BC-AD74-3E30B00645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980728"/>
            <a:ext cx="10632504" cy="383869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3032CB8-E2D9-41B5-BBF5-D88BA65D1BA5}"/>
              </a:ext>
            </a:extLst>
          </p:cNvPr>
          <p:cNvCxnSpPr/>
          <p:nvPr/>
        </p:nvCxnSpPr>
        <p:spPr>
          <a:xfrm>
            <a:off x="2279576" y="2132856"/>
            <a:ext cx="1440160" cy="151216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206C46D-7CE3-4DC5-B742-20B6C5252A29}"/>
              </a:ext>
            </a:extLst>
          </p:cNvPr>
          <p:cNvCxnSpPr/>
          <p:nvPr/>
        </p:nvCxnSpPr>
        <p:spPr>
          <a:xfrm>
            <a:off x="2259968" y="2884072"/>
            <a:ext cx="1440160" cy="151216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56A9B00-4FEE-4C3F-A260-57EC9A7EE4C0}"/>
              </a:ext>
            </a:extLst>
          </p:cNvPr>
          <p:cNvCxnSpPr>
            <a:cxnSpLocks/>
          </p:cNvCxnSpPr>
          <p:nvPr/>
        </p:nvCxnSpPr>
        <p:spPr>
          <a:xfrm flipV="1">
            <a:off x="2299184" y="2132856"/>
            <a:ext cx="1440160" cy="1507300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E0D2DC7-46C5-48FB-8909-A8C56D86E67B}"/>
              </a:ext>
            </a:extLst>
          </p:cNvPr>
          <p:cNvCxnSpPr>
            <a:cxnSpLocks/>
          </p:cNvCxnSpPr>
          <p:nvPr/>
        </p:nvCxnSpPr>
        <p:spPr>
          <a:xfrm flipV="1">
            <a:off x="2259968" y="2996952"/>
            <a:ext cx="1440160" cy="1439652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CA5C37C-6FC1-4102-9D97-1C69A95CB998}"/>
              </a:ext>
            </a:extLst>
          </p:cNvPr>
          <p:cNvCxnSpPr>
            <a:cxnSpLocks/>
          </p:cNvCxnSpPr>
          <p:nvPr/>
        </p:nvCxnSpPr>
        <p:spPr>
          <a:xfrm>
            <a:off x="7320136" y="2070609"/>
            <a:ext cx="1512168" cy="829464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7FC14C0-EF20-442D-8475-457DE4ADE53F}"/>
              </a:ext>
            </a:extLst>
          </p:cNvPr>
          <p:cNvCxnSpPr>
            <a:cxnSpLocks/>
          </p:cNvCxnSpPr>
          <p:nvPr/>
        </p:nvCxnSpPr>
        <p:spPr>
          <a:xfrm>
            <a:off x="7339744" y="2810692"/>
            <a:ext cx="1512168" cy="829464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4DAD0E7-C298-4A4E-A152-31BD5F224F15}"/>
              </a:ext>
            </a:extLst>
          </p:cNvPr>
          <p:cNvCxnSpPr>
            <a:cxnSpLocks/>
          </p:cNvCxnSpPr>
          <p:nvPr/>
        </p:nvCxnSpPr>
        <p:spPr>
          <a:xfrm>
            <a:off x="7300528" y="3607140"/>
            <a:ext cx="1512168" cy="829464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11C14F6-24BB-4C1B-A472-F8D5CA3658BA}"/>
              </a:ext>
            </a:extLst>
          </p:cNvPr>
          <p:cNvCxnSpPr>
            <a:cxnSpLocks/>
          </p:cNvCxnSpPr>
          <p:nvPr/>
        </p:nvCxnSpPr>
        <p:spPr>
          <a:xfrm flipV="1">
            <a:off x="7280920" y="2282246"/>
            <a:ext cx="1531776" cy="2113994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825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F1ADC-1CED-F647-67F0-6863C86A6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286E2-F4DA-836F-5C8F-051E21601ACC}"/>
              </a:ext>
            </a:extLst>
          </p:cNvPr>
          <p:cNvSpPr/>
          <p:nvPr/>
        </p:nvSpPr>
        <p:spPr bwMode="white">
          <a:xfrm>
            <a:off x="8500952" y="1907430"/>
            <a:ext cx="399999" cy="35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756BD2-8468-6680-F4F4-88CBE2BB7A98}"/>
              </a:ext>
            </a:extLst>
          </p:cNvPr>
          <p:cNvSpPr/>
          <p:nvPr/>
        </p:nvSpPr>
        <p:spPr bwMode="white">
          <a:xfrm>
            <a:off x="5091428" y="3329667"/>
            <a:ext cx="400000" cy="34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9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45551-5F35-65A5-C485-8907B55C21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8683D2-05A5-29E8-94E4-B2FD20F0CDF6}"/>
              </a:ext>
            </a:extLst>
          </p:cNvPr>
          <p:cNvSpPr/>
          <p:nvPr/>
        </p:nvSpPr>
        <p:spPr bwMode="white">
          <a:xfrm>
            <a:off x="6881904" y="1172210"/>
            <a:ext cx="400000" cy="3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D208B-EB2A-A3D7-F26D-721D57C1A01A}"/>
              </a:ext>
            </a:extLst>
          </p:cNvPr>
          <p:cNvSpPr/>
          <p:nvPr/>
        </p:nvSpPr>
        <p:spPr bwMode="white">
          <a:xfrm>
            <a:off x="9205714" y="2592752"/>
            <a:ext cx="409523" cy="3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14</Words>
  <Application>Microsoft Office PowerPoint</Application>
  <PresentationFormat>宽屏</PresentationFormat>
  <Paragraphs>14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2023-08-12T11:17:21Z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