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50D54B4-8716-446F-A727-6EE8D9EA6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2371725"/>
            <a:ext cx="787717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24476-ACA9-2360-A1AE-7F108EE140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834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9F04C-7EED-24B5-325C-3E599AE4D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4177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2DCB1-CAE6-C314-4223-6C59B680FB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57703-BD0C-0CB7-C70A-0F98EC33C334}"/>
              </a:ext>
            </a:extLst>
          </p:cNvPr>
          <p:cNvSpPr/>
          <p:nvPr/>
        </p:nvSpPr>
        <p:spPr bwMode="white">
          <a:xfrm>
            <a:off x="1634285" y="1764182"/>
            <a:ext cx="704761" cy="30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5A40C0-3185-5EC5-878A-377E87F9083B}"/>
              </a:ext>
            </a:extLst>
          </p:cNvPr>
          <p:cNvSpPr/>
          <p:nvPr/>
        </p:nvSpPr>
        <p:spPr bwMode="white">
          <a:xfrm>
            <a:off x="5034285" y="1764182"/>
            <a:ext cx="704761" cy="30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E2AE4-5320-3870-A7FC-DEAB8CE57BFF}"/>
              </a:ext>
            </a:extLst>
          </p:cNvPr>
          <p:cNvSpPr/>
          <p:nvPr/>
        </p:nvSpPr>
        <p:spPr bwMode="white">
          <a:xfrm>
            <a:off x="8424761" y="1764182"/>
            <a:ext cx="704761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1160CA-56C6-8441-A9D7-9787C332A441}"/>
              </a:ext>
            </a:extLst>
          </p:cNvPr>
          <p:cNvSpPr/>
          <p:nvPr/>
        </p:nvSpPr>
        <p:spPr bwMode="white">
          <a:xfrm>
            <a:off x="2643809" y="2394110"/>
            <a:ext cx="390476" cy="3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BCA048-6FEE-35BF-6503-0255EF4FF646}"/>
              </a:ext>
            </a:extLst>
          </p:cNvPr>
          <p:cNvSpPr/>
          <p:nvPr/>
        </p:nvSpPr>
        <p:spPr bwMode="white">
          <a:xfrm>
            <a:off x="7053333" y="3682599"/>
            <a:ext cx="390476" cy="3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01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DDD5E-84F3-2292-F20B-B82249B5B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7C7CE-A1FD-431D-FF9B-ABF09849ABD3}"/>
              </a:ext>
            </a:extLst>
          </p:cNvPr>
          <p:cNvSpPr/>
          <p:nvPr/>
        </p:nvSpPr>
        <p:spPr bwMode="white">
          <a:xfrm>
            <a:off x="6891428" y="1105454"/>
            <a:ext cx="380952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9157A-39AE-6F50-8BE0-369780CEE221}"/>
              </a:ext>
            </a:extLst>
          </p:cNvPr>
          <p:cNvSpPr/>
          <p:nvPr/>
        </p:nvSpPr>
        <p:spPr bwMode="white">
          <a:xfrm>
            <a:off x="1481904" y="3698289"/>
            <a:ext cx="9447619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5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