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FDD65E2-898A-4F66-910B-8016632FFF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2437" y="2947987"/>
            <a:ext cx="3667125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04617F-685A-09E6-B1A2-69DF7E815F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2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A11B52-C994-60EB-E7F9-5B8DE2D8198A}"/>
              </a:ext>
            </a:extLst>
          </p:cNvPr>
          <p:cNvSpPr/>
          <p:nvPr/>
        </p:nvSpPr>
        <p:spPr bwMode="white">
          <a:xfrm>
            <a:off x="1127449" y="1484785"/>
            <a:ext cx="849694" cy="546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E6767A-9027-ACB1-9F81-B250ECB88014}"/>
              </a:ext>
            </a:extLst>
          </p:cNvPr>
          <p:cNvSpPr/>
          <p:nvPr/>
        </p:nvSpPr>
        <p:spPr bwMode="white">
          <a:xfrm>
            <a:off x="2986666" y="1556792"/>
            <a:ext cx="849693" cy="474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3D0D6D5-E961-6865-7153-BDA9AE681CD1}"/>
              </a:ext>
            </a:extLst>
          </p:cNvPr>
          <p:cNvSpPr/>
          <p:nvPr/>
        </p:nvSpPr>
        <p:spPr bwMode="white">
          <a:xfrm>
            <a:off x="4929522" y="1649830"/>
            <a:ext cx="695239" cy="324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4DAEFAD-648A-276D-6336-A539C0A91C16}"/>
              </a:ext>
            </a:extLst>
          </p:cNvPr>
          <p:cNvSpPr/>
          <p:nvPr/>
        </p:nvSpPr>
        <p:spPr bwMode="white">
          <a:xfrm>
            <a:off x="7586666" y="1707112"/>
            <a:ext cx="695239" cy="324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DE0EC86-D05E-E68F-D34C-69B39EA33C4D}"/>
              </a:ext>
            </a:extLst>
          </p:cNvPr>
          <p:cNvSpPr/>
          <p:nvPr/>
        </p:nvSpPr>
        <p:spPr bwMode="white">
          <a:xfrm>
            <a:off x="1196191" y="2636912"/>
            <a:ext cx="849694" cy="464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184CE5C-6781-EE55-8D15-03677202423E}"/>
              </a:ext>
            </a:extLst>
          </p:cNvPr>
          <p:cNvSpPr/>
          <p:nvPr/>
        </p:nvSpPr>
        <p:spPr bwMode="white">
          <a:xfrm>
            <a:off x="2986666" y="2616498"/>
            <a:ext cx="1021102" cy="427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B81AAB4-AA0F-A2F6-B344-E1926BEA1224}"/>
              </a:ext>
            </a:extLst>
          </p:cNvPr>
          <p:cNvSpPr/>
          <p:nvPr/>
        </p:nvSpPr>
        <p:spPr bwMode="white">
          <a:xfrm>
            <a:off x="5481904" y="2776367"/>
            <a:ext cx="466666" cy="267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78B8D96-71C7-3BCC-04B9-EF304995D9F3}"/>
              </a:ext>
            </a:extLst>
          </p:cNvPr>
          <p:cNvSpPr/>
          <p:nvPr/>
        </p:nvSpPr>
        <p:spPr bwMode="white">
          <a:xfrm>
            <a:off x="7243809" y="2785913"/>
            <a:ext cx="361904" cy="257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10AD827-B786-E1E8-24D5-FB32E1C5F355}"/>
              </a:ext>
            </a:extLst>
          </p:cNvPr>
          <p:cNvSpPr/>
          <p:nvPr/>
        </p:nvSpPr>
        <p:spPr bwMode="white">
          <a:xfrm>
            <a:off x="8367619" y="2776367"/>
            <a:ext cx="571428" cy="267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47599E72-9678-47D5-898A-054DCD6A42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06166"/>
            <a:ext cx="10800000" cy="1957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C1799C7-0E2E-4AE8-BA4C-FD45CC227942}"/>
              </a:ext>
            </a:extLst>
          </p:cNvPr>
          <p:cNvSpPr/>
          <p:nvPr/>
        </p:nvSpPr>
        <p:spPr bwMode="white">
          <a:xfrm>
            <a:off x="2062857" y="4518013"/>
            <a:ext cx="361904" cy="29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7F4BEC0-B7B2-47E5-A17C-A404FCA71171}"/>
              </a:ext>
            </a:extLst>
          </p:cNvPr>
          <p:cNvSpPr/>
          <p:nvPr/>
        </p:nvSpPr>
        <p:spPr bwMode="white">
          <a:xfrm>
            <a:off x="3415238" y="4518013"/>
            <a:ext cx="361904" cy="29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DBA4C58-72C9-4F7E-B7B2-ACC4B64F67DF}"/>
              </a:ext>
            </a:extLst>
          </p:cNvPr>
          <p:cNvSpPr/>
          <p:nvPr/>
        </p:nvSpPr>
        <p:spPr bwMode="white">
          <a:xfrm>
            <a:off x="4786666" y="4527564"/>
            <a:ext cx="352380" cy="276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E75B638-55D9-4612-8057-D44ACB45E578}"/>
              </a:ext>
            </a:extLst>
          </p:cNvPr>
          <p:cNvSpPr/>
          <p:nvPr/>
        </p:nvSpPr>
        <p:spPr bwMode="white">
          <a:xfrm>
            <a:off x="7310476" y="4508462"/>
            <a:ext cx="371428" cy="305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752DCF6-4F68-43B5-B65D-70E0F9F306FE}"/>
              </a:ext>
            </a:extLst>
          </p:cNvPr>
          <p:cNvSpPr/>
          <p:nvPr/>
        </p:nvSpPr>
        <p:spPr bwMode="white">
          <a:xfrm>
            <a:off x="8672380" y="4518013"/>
            <a:ext cx="371428" cy="29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0F78522-B3C0-4E34-B9C1-C921C3757DA6}"/>
              </a:ext>
            </a:extLst>
          </p:cNvPr>
          <p:cNvSpPr/>
          <p:nvPr/>
        </p:nvSpPr>
        <p:spPr bwMode="white">
          <a:xfrm>
            <a:off x="10024761" y="4508462"/>
            <a:ext cx="371428" cy="305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52B67A56-2161-41F4-B28F-9159B55A4CF1}"/>
              </a:ext>
            </a:extLst>
          </p:cNvPr>
          <p:cNvSpPr/>
          <p:nvPr/>
        </p:nvSpPr>
        <p:spPr bwMode="white">
          <a:xfrm>
            <a:off x="2053333" y="5148389"/>
            <a:ext cx="361904" cy="315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265D84F6-979B-41A1-B968-31C852181846}"/>
              </a:ext>
            </a:extLst>
          </p:cNvPr>
          <p:cNvSpPr/>
          <p:nvPr/>
        </p:nvSpPr>
        <p:spPr bwMode="white">
          <a:xfrm>
            <a:off x="3424761" y="5148389"/>
            <a:ext cx="352380" cy="315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C521F5EE-F839-4D6A-B94B-2A90123BB82B}"/>
              </a:ext>
            </a:extLst>
          </p:cNvPr>
          <p:cNvSpPr/>
          <p:nvPr/>
        </p:nvSpPr>
        <p:spPr bwMode="white">
          <a:xfrm>
            <a:off x="4767619" y="5148389"/>
            <a:ext cx="371428" cy="315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E3E90048-0C11-473C-A2F0-5E71878B57EA}"/>
              </a:ext>
            </a:extLst>
          </p:cNvPr>
          <p:cNvSpPr/>
          <p:nvPr/>
        </p:nvSpPr>
        <p:spPr bwMode="white">
          <a:xfrm>
            <a:off x="7320000" y="5157940"/>
            <a:ext cx="352380" cy="29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69BAEE57-A26A-43D5-8A42-E17140D3E10A}"/>
              </a:ext>
            </a:extLst>
          </p:cNvPr>
          <p:cNvSpPr/>
          <p:nvPr/>
        </p:nvSpPr>
        <p:spPr bwMode="white">
          <a:xfrm>
            <a:off x="8672380" y="5157940"/>
            <a:ext cx="361904" cy="29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CB7E5053-476E-4237-9411-0124D26BC8E7}"/>
              </a:ext>
            </a:extLst>
          </p:cNvPr>
          <p:cNvSpPr/>
          <p:nvPr/>
        </p:nvSpPr>
        <p:spPr bwMode="white">
          <a:xfrm>
            <a:off x="10043809" y="5167491"/>
            <a:ext cx="352380" cy="286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604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F28FA9-CA32-281F-045A-F66420D4F7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5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02170E-2890-74F5-F2C9-D7F77EC2A6ED}"/>
              </a:ext>
            </a:extLst>
          </p:cNvPr>
          <p:cNvSpPr/>
          <p:nvPr/>
        </p:nvSpPr>
        <p:spPr bwMode="white">
          <a:xfrm>
            <a:off x="2253333" y="2526195"/>
            <a:ext cx="580952" cy="266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0EE636-4E02-88AF-AF7D-2C2F632A75E3}"/>
              </a:ext>
            </a:extLst>
          </p:cNvPr>
          <p:cNvSpPr/>
          <p:nvPr/>
        </p:nvSpPr>
        <p:spPr bwMode="white">
          <a:xfrm>
            <a:off x="4900952" y="2526195"/>
            <a:ext cx="504761" cy="266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300009-04A3-9D97-DD3C-EAFCF6190AD9}"/>
              </a:ext>
            </a:extLst>
          </p:cNvPr>
          <p:cNvSpPr/>
          <p:nvPr/>
        </p:nvSpPr>
        <p:spPr bwMode="white">
          <a:xfrm>
            <a:off x="7539047" y="2420888"/>
            <a:ext cx="580952" cy="42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9C4D70-07A9-FC80-8C74-BE1D812BF5D5}"/>
              </a:ext>
            </a:extLst>
          </p:cNvPr>
          <p:cNvSpPr/>
          <p:nvPr/>
        </p:nvSpPr>
        <p:spPr bwMode="white">
          <a:xfrm>
            <a:off x="10196190" y="2430423"/>
            <a:ext cx="390476" cy="42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AD0567-1D4B-BAFB-0EC4-021DB04AEB2D}"/>
              </a:ext>
            </a:extLst>
          </p:cNvPr>
          <p:cNvSpPr/>
          <p:nvPr/>
        </p:nvSpPr>
        <p:spPr bwMode="white">
          <a:xfrm>
            <a:off x="2253333" y="3165036"/>
            <a:ext cx="580952" cy="276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5F09864-217E-9777-E647-15441F84388A}"/>
              </a:ext>
            </a:extLst>
          </p:cNvPr>
          <p:cNvSpPr/>
          <p:nvPr/>
        </p:nvSpPr>
        <p:spPr bwMode="white">
          <a:xfrm>
            <a:off x="4900952" y="3184106"/>
            <a:ext cx="504761" cy="257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E1DA9D2-7FF7-6615-57B8-7465DAFCCC0F}"/>
              </a:ext>
            </a:extLst>
          </p:cNvPr>
          <p:cNvSpPr/>
          <p:nvPr/>
        </p:nvSpPr>
        <p:spPr bwMode="white">
          <a:xfrm>
            <a:off x="7539047" y="3069264"/>
            <a:ext cx="580952" cy="42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24C9253-0198-8A49-FE98-85BE174EA9E9}"/>
              </a:ext>
            </a:extLst>
          </p:cNvPr>
          <p:cNvSpPr/>
          <p:nvPr/>
        </p:nvSpPr>
        <p:spPr bwMode="white">
          <a:xfrm>
            <a:off x="10196190" y="3069264"/>
            <a:ext cx="390476" cy="42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DF61D44-3B16-1B0E-1133-96078AC71DBA}"/>
              </a:ext>
            </a:extLst>
          </p:cNvPr>
          <p:cNvSpPr/>
          <p:nvPr/>
        </p:nvSpPr>
        <p:spPr bwMode="white">
          <a:xfrm>
            <a:off x="2243809" y="4566673"/>
            <a:ext cx="895238" cy="324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F9A83B2-7C3A-44CE-66DF-4976B5FBD145}"/>
              </a:ext>
            </a:extLst>
          </p:cNvPr>
          <p:cNvSpPr/>
          <p:nvPr/>
        </p:nvSpPr>
        <p:spPr bwMode="white">
          <a:xfrm>
            <a:off x="4900952" y="4566673"/>
            <a:ext cx="580952" cy="276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10529B7-F2F3-F73A-FC09-ED6A3039BC67}"/>
              </a:ext>
            </a:extLst>
          </p:cNvPr>
          <p:cNvSpPr/>
          <p:nvPr/>
        </p:nvSpPr>
        <p:spPr bwMode="white">
          <a:xfrm>
            <a:off x="7548571" y="4566673"/>
            <a:ext cx="904761" cy="324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4917ED0-5342-168C-A9FF-D93E8B462CDB}"/>
              </a:ext>
            </a:extLst>
          </p:cNvPr>
          <p:cNvSpPr/>
          <p:nvPr/>
        </p:nvSpPr>
        <p:spPr bwMode="white">
          <a:xfrm>
            <a:off x="10196190" y="4566673"/>
            <a:ext cx="904761" cy="324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F24CCEE-3AF9-06CD-1E03-63A3EC85A254}"/>
              </a:ext>
            </a:extLst>
          </p:cNvPr>
          <p:cNvSpPr/>
          <p:nvPr/>
        </p:nvSpPr>
        <p:spPr bwMode="white">
          <a:xfrm>
            <a:off x="2243809" y="5215049"/>
            <a:ext cx="895238" cy="324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E6CB133-E204-EA88-D5CF-E458D7A53165}"/>
              </a:ext>
            </a:extLst>
          </p:cNvPr>
          <p:cNvSpPr/>
          <p:nvPr/>
        </p:nvSpPr>
        <p:spPr bwMode="white">
          <a:xfrm>
            <a:off x="4900952" y="5215049"/>
            <a:ext cx="580952" cy="266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66F34E6-7231-D92F-857B-4476840CA782}"/>
              </a:ext>
            </a:extLst>
          </p:cNvPr>
          <p:cNvSpPr/>
          <p:nvPr/>
        </p:nvSpPr>
        <p:spPr bwMode="white">
          <a:xfrm>
            <a:off x="7548571" y="5215049"/>
            <a:ext cx="904761" cy="324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38455B1-DAF7-5AD2-BDAE-F85D0A1598C8}"/>
              </a:ext>
            </a:extLst>
          </p:cNvPr>
          <p:cNvSpPr/>
          <p:nvPr/>
        </p:nvSpPr>
        <p:spPr bwMode="white">
          <a:xfrm>
            <a:off x="10196190" y="5215049"/>
            <a:ext cx="904761" cy="324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037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6BB839-56E4-2424-9ED5-818A998B54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1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96B76D4-CE7E-1834-CDD9-3720F3159D30}"/>
              </a:ext>
            </a:extLst>
          </p:cNvPr>
          <p:cNvSpPr/>
          <p:nvPr/>
        </p:nvSpPr>
        <p:spPr bwMode="white">
          <a:xfrm>
            <a:off x="5240174" y="1844824"/>
            <a:ext cx="49578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711BDFA-52BB-9BE4-BE39-42FFFFD5B0DB}"/>
              </a:ext>
            </a:extLst>
          </p:cNvPr>
          <p:cNvSpPr/>
          <p:nvPr/>
        </p:nvSpPr>
        <p:spPr bwMode="white">
          <a:xfrm>
            <a:off x="5948571" y="2556981"/>
            <a:ext cx="435461" cy="367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81BC1EB-079B-CBF9-4713-1B8F4268E902}"/>
              </a:ext>
            </a:extLst>
          </p:cNvPr>
          <p:cNvSpPr/>
          <p:nvPr/>
        </p:nvSpPr>
        <p:spPr bwMode="white">
          <a:xfrm>
            <a:off x="5043809" y="3339923"/>
            <a:ext cx="180952" cy="12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540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560B13-C261-76C9-B78C-97A5814ABF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4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9DA691-C74E-ED46-4929-809E8C335AE1}"/>
              </a:ext>
            </a:extLst>
          </p:cNvPr>
          <p:cNvSpPr/>
          <p:nvPr/>
        </p:nvSpPr>
        <p:spPr bwMode="white">
          <a:xfrm>
            <a:off x="6462857" y="2382485"/>
            <a:ext cx="1047619" cy="304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73771C-7080-B1E4-3D59-5541DF6F8EBA}"/>
              </a:ext>
            </a:extLst>
          </p:cNvPr>
          <p:cNvSpPr/>
          <p:nvPr/>
        </p:nvSpPr>
        <p:spPr bwMode="white">
          <a:xfrm>
            <a:off x="7815238" y="3021016"/>
            <a:ext cx="1419046" cy="31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C5BA91-0BAD-26F2-5D06-49969917C82E}"/>
              </a:ext>
            </a:extLst>
          </p:cNvPr>
          <p:cNvSpPr/>
          <p:nvPr/>
        </p:nvSpPr>
        <p:spPr bwMode="white">
          <a:xfrm>
            <a:off x="5510476" y="3659547"/>
            <a:ext cx="1638095" cy="31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881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2023-08-12T09:59:41Z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