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1" r:id="rId7"/>
    <p:sldId id="329" r:id="rId8"/>
    <p:sldId id="328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19ED0CD-A7A7-4BE8-A9A6-536BACE617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2881312"/>
            <a:ext cx="65817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058AFA-179E-B580-235A-3F2E9B3E6F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9727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F6F56D-6C4F-7907-4AF8-F12AF7F36B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5690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C2D6A4-8426-3764-29A9-4705603B6D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9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0581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396499-29CF-F0A6-EADB-F76CD30904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800000" cy="4063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4B17241-0F36-45F0-A24A-65464F66BB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941168"/>
            <a:ext cx="10800000" cy="159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1485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14B008-649F-5047-A891-247446DC4D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1F5428A-9108-4874-83BE-29716A5191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780928"/>
            <a:ext cx="10800000" cy="2369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790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98642C-273A-6912-D491-6AB71C0ABE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2342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3508DA-AC17-7E60-1AEB-F965957997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1108397-0EB4-4115-9218-5924A4B2A0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21831"/>
            <a:ext cx="10800000" cy="237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9655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EA6855-9A6A-343D-AEBA-E5FE3C6688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2940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3691A32-C4AE-4E75-A558-D0648FC805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09" y="3745534"/>
            <a:ext cx="10800000" cy="243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8395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