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681F108-816E-4323-8FAB-8B9FFBB59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2957512"/>
            <a:ext cx="66198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917F0-FBAB-9360-FBF3-1F41315282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6802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FE371-5C8C-6D13-BD4E-EA075A534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502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9A346-46F8-2DE2-8C11-74B04BFE5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9340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62E41-7241-BDF8-F7CB-4F0819EDF8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1506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59082-1B5C-97DF-8EE0-C08AA4E1F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6489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0CAF9-11D7-E43E-875C-09037881D8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7651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6D050-82E2-73F8-33EF-BD7BDC8DFE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3921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F6B22-FCE8-C40F-2D10-C75B4AB80C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5137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14B90-39CE-7F41-C361-5B962D752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38F3CC0-6DB9-4EF2-A55D-7E7A9DB8E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69" y="4077072"/>
            <a:ext cx="10800000" cy="253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91455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