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74B8B6B-2B7C-4EE3-A4A5-64B3850D5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66950"/>
            <a:ext cx="1067752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11A71F3-A89A-48A7-88A0-35B362F96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836712"/>
            <a:ext cx="10704512" cy="5879162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05AA1504-D8FF-4EE1-8A76-EC77AEEE13C5}"/>
              </a:ext>
            </a:extLst>
          </p:cNvPr>
          <p:cNvSpPr/>
          <p:nvPr/>
        </p:nvSpPr>
        <p:spPr>
          <a:xfrm>
            <a:off x="5663952" y="2636912"/>
            <a:ext cx="1440160" cy="576064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36BF4C5-94B4-4B18-AE58-6DB7FCE5D0BE}"/>
              </a:ext>
            </a:extLst>
          </p:cNvPr>
          <p:cNvSpPr/>
          <p:nvPr/>
        </p:nvSpPr>
        <p:spPr>
          <a:xfrm>
            <a:off x="8328248" y="3223987"/>
            <a:ext cx="1368152" cy="576064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88474EA-7A03-43D9-A831-F6FE9837212C}"/>
              </a:ext>
            </a:extLst>
          </p:cNvPr>
          <p:cNvSpPr/>
          <p:nvPr/>
        </p:nvSpPr>
        <p:spPr>
          <a:xfrm>
            <a:off x="6023992" y="5013176"/>
            <a:ext cx="1440160" cy="576064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8DC3DB9-115F-417E-8FA5-5F7178114230}"/>
              </a:ext>
            </a:extLst>
          </p:cNvPr>
          <p:cNvSpPr/>
          <p:nvPr/>
        </p:nvSpPr>
        <p:spPr>
          <a:xfrm>
            <a:off x="6168008" y="5589240"/>
            <a:ext cx="1368152" cy="576064"/>
          </a:xfrm>
          <a:prstGeom prst="ellipse">
            <a:avLst/>
          </a:prstGeom>
          <a:noFill/>
          <a:ln>
            <a:solidFill>
              <a:srgbClr val="5DC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2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65966-A039-D347-5221-3A4FE1DC57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5"/>
          <a:stretch/>
        </p:blipFill>
        <p:spPr>
          <a:xfrm>
            <a:off x="696000" y="1196752"/>
            <a:ext cx="10800000" cy="178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2A6135-BD8B-6F64-645C-84C0F1BBADB7}"/>
              </a:ext>
            </a:extLst>
          </p:cNvPr>
          <p:cNvSpPr/>
          <p:nvPr/>
        </p:nvSpPr>
        <p:spPr bwMode="white">
          <a:xfrm>
            <a:off x="3972190" y="1424160"/>
            <a:ext cx="228571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282C2-77F4-97BC-97F4-8966F968117A}"/>
              </a:ext>
            </a:extLst>
          </p:cNvPr>
          <p:cNvSpPr/>
          <p:nvPr/>
        </p:nvSpPr>
        <p:spPr bwMode="white">
          <a:xfrm>
            <a:off x="8724571" y="1424160"/>
            <a:ext cx="228571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754AF-5C09-EA24-FB91-397A6AC282B9}"/>
              </a:ext>
            </a:extLst>
          </p:cNvPr>
          <p:cNvSpPr/>
          <p:nvPr/>
        </p:nvSpPr>
        <p:spPr bwMode="white">
          <a:xfrm>
            <a:off x="3838857" y="1986200"/>
            <a:ext cx="2466666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AF44FB-77FA-55D0-5D5A-FCE8CF7DAC06}"/>
              </a:ext>
            </a:extLst>
          </p:cNvPr>
          <p:cNvSpPr/>
          <p:nvPr/>
        </p:nvSpPr>
        <p:spPr bwMode="white">
          <a:xfrm>
            <a:off x="9638857" y="1986200"/>
            <a:ext cx="714285" cy="3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6260EC-6458-ECC8-3C8B-A850C3D82A3F}"/>
              </a:ext>
            </a:extLst>
          </p:cNvPr>
          <p:cNvSpPr/>
          <p:nvPr/>
        </p:nvSpPr>
        <p:spPr bwMode="white">
          <a:xfrm>
            <a:off x="1772190" y="2586344"/>
            <a:ext cx="714285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26DFC-AD29-8283-B9BF-760BF5253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4E35D-C1A5-2895-A247-E494EE588FA7}"/>
              </a:ext>
            </a:extLst>
          </p:cNvPr>
          <p:cNvSpPr/>
          <p:nvPr/>
        </p:nvSpPr>
        <p:spPr bwMode="white">
          <a:xfrm>
            <a:off x="2405714" y="3784793"/>
            <a:ext cx="361904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B7B8D-1E99-E732-BA69-9BEBA676A53A}"/>
              </a:ext>
            </a:extLst>
          </p:cNvPr>
          <p:cNvSpPr/>
          <p:nvPr/>
        </p:nvSpPr>
        <p:spPr bwMode="white">
          <a:xfrm>
            <a:off x="4139047" y="3784793"/>
            <a:ext cx="361904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3A8627-58FE-F10C-1373-C46A342E826B}"/>
              </a:ext>
            </a:extLst>
          </p:cNvPr>
          <p:cNvSpPr/>
          <p:nvPr/>
        </p:nvSpPr>
        <p:spPr bwMode="white">
          <a:xfrm>
            <a:off x="5872380" y="3784793"/>
            <a:ext cx="361904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9930D-B98A-B04E-CA5E-38737DA3CD14}"/>
              </a:ext>
            </a:extLst>
          </p:cNvPr>
          <p:cNvSpPr/>
          <p:nvPr/>
        </p:nvSpPr>
        <p:spPr bwMode="white">
          <a:xfrm>
            <a:off x="7615238" y="3784793"/>
            <a:ext cx="361905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A4DC3-2CE9-51E9-B2AE-3600B7200E11}"/>
              </a:ext>
            </a:extLst>
          </p:cNvPr>
          <p:cNvSpPr/>
          <p:nvPr/>
        </p:nvSpPr>
        <p:spPr bwMode="white">
          <a:xfrm>
            <a:off x="9348571" y="3784793"/>
            <a:ext cx="361905" cy="2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33652-84F5-56C5-96FB-96DBDC7D82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91E48-4603-3A22-DD76-0476DB8778BA}"/>
              </a:ext>
            </a:extLst>
          </p:cNvPr>
          <p:cNvSpPr/>
          <p:nvPr/>
        </p:nvSpPr>
        <p:spPr bwMode="white">
          <a:xfrm>
            <a:off x="1624761" y="1762678"/>
            <a:ext cx="390476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11165-B618-2B7B-6D64-086B2654FD5A}"/>
              </a:ext>
            </a:extLst>
          </p:cNvPr>
          <p:cNvSpPr/>
          <p:nvPr/>
        </p:nvSpPr>
        <p:spPr bwMode="white">
          <a:xfrm>
            <a:off x="5358095" y="1762678"/>
            <a:ext cx="380952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6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