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3" r:id="rId3"/>
    <p:sldId id="342" r:id="rId4"/>
    <p:sldId id="341" r:id="rId5"/>
    <p:sldId id="340" r:id="rId6"/>
    <p:sldId id="339" r:id="rId7"/>
    <p:sldId id="337" r:id="rId8"/>
    <p:sldId id="336" r:id="rId9"/>
    <p:sldId id="335" r:id="rId10"/>
    <p:sldId id="334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47B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5F9D217-D401-4C9D-9BC3-C6DA3C0580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2395537"/>
            <a:ext cx="7010400" cy="2066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B3483A-71F4-BABE-17A2-1A695F27BC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16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B718DD-E7A6-9060-76C3-E9791EC37C08}"/>
              </a:ext>
            </a:extLst>
          </p:cNvPr>
          <p:cNvSpPr/>
          <p:nvPr/>
        </p:nvSpPr>
        <p:spPr bwMode="white">
          <a:xfrm>
            <a:off x="7777142" y="1801426"/>
            <a:ext cx="409523" cy="352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8490B2C-5788-453F-99F7-4F253AD6D4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88261"/>
            <a:ext cx="10800000" cy="1329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EB96AE-CB36-45CB-BF12-519BE28B052C}"/>
              </a:ext>
            </a:extLst>
          </p:cNvPr>
          <p:cNvSpPr/>
          <p:nvPr/>
        </p:nvSpPr>
        <p:spPr bwMode="white">
          <a:xfrm>
            <a:off x="4548571" y="3089118"/>
            <a:ext cx="400000" cy="344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A49EAD-BAB0-46E2-BDE6-D83B4A715C08}"/>
              </a:ext>
            </a:extLst>
          </p:cNvPr>
          <p:cNvSpPr/>
          <p:nvPr/>
        </p:nvSpPr>
        <p:spPr bwMode="white">
          <a:xfrm>
            <a:off x="6520000" y="3089118"/>
            <a:ext cx="399999" cy="344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098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65C2E7-6353-A613-BA5A-884A68ECD6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0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7FA255-207A-A8E9-B4C8-DB9B4009B5B1}"/>
              </a:ext>
            </a:extLst>
          </p:cNvPr>
          <p:cNvSpPr/>
          <p:nvPr/>
        </p:nvSpPr>
        <p:spPr bwMode="white">
          <a:xfrm>
            <a:off x="3148571" y="1803806"/>
            <a:ext cx="742857" cy="305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2C3539-EEC4-ADE8-8BA3-A1254124BDA9}"/>
              </a:ext>
            </a:extLst>
          </p:cNvPr>
          <p:cNvSpPr/>
          <p:nvPr/>
        </p:nvSpPr>
        <p:spPr bwMode="white">
          <a:xfrm>
            <a:off x="6253333" y="1803806"/>
            <a:ext cx="742857" cy="305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FC514B-B124-1C50-EA7B-497B946E8E47}"/>
              </a:ext>
            </a:extLst>
          </p:cNvPr>
          <p:cNvSpPr/>
          <p:nvPr/>
        </p:nvSpPr>
        <p:spPr bwMode="white">
          <a:xfrm>
            <a:off x="9005714" y="1794245"/>
            <a:ext cx="380952" cy="325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986CF0-0DD9-FFAE-7940-7D5985815F76}"/>
              </a:ext>
            </a:extLst>
          </p:cNvPr>
          <p:cNvSpPr/>
          <p:nvPr/>
        </p:nvSpPr>
        <p:spPr bwMode="white">
          <a:xfrm>
            <a:off x="11015238" y="1794245"/>
            <a:ext cx="361904" cy="315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C8B351-7F02-6B95-39D2-EE6DADA9439F}"/>
              </a:ext>
            </a:extLst>
          </p:cNvPr>
          <p:cNvSpPr/>
          <p:nvPr/>
        </p:nvSpPr>
        <p:spPr bwMode="white">
          <a:xfrm>
            <a:off x="1158095" y="2444392"/>
            <a:ext cx="742857" cy="305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E379192-048D-4580-9156-D9E14B8996B0}"/>
              </a:ext>
            </a:extLst>
          </p:cNvPr>
          <p:cNvSpPr/>
          <p:nvPr/>
        </p:nvSpPr>
        <p:spPr bwMode="white">
          <a:xfrm>
            <a:off x="3139047" y="2434831"/>
            <a:ext cx="371428" cy="315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D77356E-37CB-916A-8593-81FE7571E0FC}"/>
              </a:ext>
            </a:extLst>
          </p:cNvPr>
          <p:cNvSpPr/>
          <p:nvPr/>
        </p:nvSpPr>
        <p:spPr bwMode="white">
          <a:xfrm>
            <a:off x="4920000" y="2434831"/>
            <a:ext cx="380952" cy="325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847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0A1069-BBF0-D700-81CB-2FD81F250B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2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ECF2AD-C390-FF8B-7498-0491511362CF}"/>
              </a:ext>
            </a:extLst>
          </p:cNvPr>
          <p:cNvSpPr/>
          <p:nvPr/>
        </p:nvSpPr>
        <p:spPr bwMode="white">
          <a:xfrm>
            <a:off x="3577142" y="1772521"/>
            <a:ext cx="1095238" cy="32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D65E26-2ACF-A46E-3EC7-57AC5BF23C17}"/>
              </a:ext>
            </a:extLst>
          </p:cNvPr>
          <p:cNvSpPr/>
          <p:nvPr/>
        </p:nvSpPr>
        <p:spPr bwMode="white">
          <a:xfrm>
            <a:off x="9043809" y="2106071"/>
            <a:ext cx="371428" cy="31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748BA0-339B-83F8-D3D1-07E538DB21FF}"/>
              </a:ext>
            </a:extLst>
          </p:cNvPr>
          <p:cNvSpPr/>
          <p:nvPr/>
        </p:nvSpPr>
        <p:spPr bwMode="white">
          <a:xfrm>
            <a:off x="3567619" y="2420562"/>
            <a:ext cx="1104761" cy="32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271D6F-5AEB-C2CF-8470-2610E85E8B49}"/>
              </a:ext>
            </a:extLst>
          </p:cNvPr>
          <p:cNvSpPr/>
          <p:nvPr/>
        </p:nvSpPr>
        <p:spPr bwMode="white">
          <a:xfrm>
            <a:off x="9043809" y="2763642"/>
            <a:ext cx="733333" cy="30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8DCC5F-FF97-41A4-46B6-2804C645D039}"/>
              </a:ext>
            </a:extLst>
          </p:cNvPr>
          <p:cNvSpPr/>
          <p:nvPr/>
        </p:nvSpPr>
        <p:spPr bwMode="white">
          <a:xfrm>
            <a:off x="4824761" y="3068603"/>
            <a:ext cx="1095238" cy="32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449EDCF-0640-44C0-B26C-D9F9DA28FD72}"/>
              </a:ext>
            </a:extLst>
          </p:cNvPr>
          <p:cNvSpPr/>
          <p:nvPr/>
        </p:nvSpPr>
        <p:spPr bwMode="white">
          <a:xfrm>
            <a:off x="1520000" y="3707114"/>
            <a:ext cx="9866666" cy="34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9E5794D-7A75-6E1B-797F-3277CB75C56B}"/>
              </a:ext>
            </a:extLst>
          </p:cNvPr>
          <p:cNvSpPr/>
          <p:nvPr/>
        </p:nvSpPr>
        <p:spPr bwMode="white">
          <a:xfrm>
            <a:off x="1148571" y="4355155"/>
            <a:ext cx="1638095" cy="33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289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9F90E0-4CE3-E3B5-B29E-336B6E1496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8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209E12-C300-F23A-2197-2B4380B0F375}"/>
              </a:ext>
            </a:extLst>
          </p:cNvPr>
          <p:cNvSpPr/>
          <p:nvPr/>
        </p:nvSpPr>
        <p:spPr bwMode="white">
          <a:xfrm>
            <a:off x="6805714" y="2878847"/>
            <a:ext cx="4619048" cy="5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F6B880-0D50-0BAE-3DED-82169FE4972E}"/>
              </a:ext>
            </a:extLst>
          </p:cNvPr>
          <p:cNvSpPr/>
          <p:nvPr/>
        </p:nvSpPr>
        <p:spPr bwMode="white">
          <a:xfrm>
            <a:off x="681904" y="3517641"/>
            <a:ext cx="7419047" cy="5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127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8F3939-6C0A-F04A-8344-F6B6B8BB6A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3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B7DB21-9A29-0A8E-1771-AFE56FBA0C17}"/>
              </a:ext>
            </a:extLst>
          </p:cNvPr>
          <p:cNvSpPr/>
          <p:nvPr/>
        </p:nvSpPr>
        <p:spPr bwMode="white">
          <a:xfrm>
            <a:off x="4386666" y="2479259"/>
            <a:ext cx="1114285" cy="324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0FF7A7-855E-FE77-F3FB-9ECFAD3BC2FA}"/>
              </a:ext>
            </a:extLst>
          </p:cNvPr>
          <p:cNvSpPr/>
          <p:nvPr/>
        </p:nvSpPr>
        <p:spPr bwMode="white">
          <a:xfrm>
            <a:off x="8243809" y="2469720"/>
            <a:ext cx="1123809" cy="333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360E6F-DFF9-3858-6345-85876F1E43E7}"/>
              </a:ext>
            </a:extLst>
          </p:cNvPr>
          <p:cNvSpPr/>
          <p:nvPr/>
        </p:nvSpPr>
        <p:spPr bwMode="white">
          <a:xfrm>
            <a:off x="2234285" y="3118414"/>
            <a:ext cx="1447619" cy="324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2CCF60-7342-CF5D-3FE8-1845B801F21B}"/>
              </a:ext>
            </a:extLst>
          </p:cNvPr>
          <p:cNvSpPr/>
          <p:nvPr/>
        </p:nvSpPr>
        <p:spPr bwMode="white">
          <a:xfrm>
            <a:off x="4948571" y="4406263"/>
            <a:ext cx="1552380" cy="324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BA6A61-020C-27B7-CF63-99CF862C19BC}"/>
              </a:ext>
            </a:extLst>
          </p:cNvPr>
          <p:cNvSpPr/>
          <p:nvPr/>
        </p:nvSpPr>
        <p:spPr bwMode="white">
          <a:xfrm>
            <a:off x="1520000" y="5045417"/>
            <a:ext cx="1457142" cy="324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FD6A215-7965-75BB-2B03-F0FD051B1578}"/>
              </a:ext>
            </a:extLst>
          </p:cNvPr>
          <p:cNvSpPr/>
          <p:nvPr/>
        </p:nvSpPr>
        <p:spPr bwMode="white">
          <a:xfrm>
            <a:off x="5643809" y="5064497"/>
            <a:ext cx="733333" cy="295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75F1FD8-6258-5D7C-13CC-5CD5B4C838EC}"/>
              </a:ext>
            </a:extLst>
          </p:cNvPr>
          <p:cNvSpPr/>
          <p:nvPr/>
        </p:nvSpPr>
        <p:spPr bwMode="white">
          <a:xfrm>
            <a:off x="7605714" y="5045417"/>
            <a:ext cx="733333" cy="324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4530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EB9009-B3A0-870E-0AB4-15BDA598D2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1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763687-E2A0-0FC8-867A-890C346E9F29}"/>
              </a:ext>
            </a:extLst>
          </p:cNvPr>
          <p:cNvSpPr/>
          <p:nvPr/>
        </p:nvSpPr>
        <p:spPr bwMode="white">
          <a:xfrm>
            <a:off x="3586666" y="1086607"/>
            <a:ext cx="409523" cy="343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E4EA73-6162-8BF7-821D-DDE2CE06BFAF}"/>
              </a:ext>
            </a:extLst>
          </p:cNvPr>
          <p:cNvSpPr/>
          <p:nvPr/>
        </p:nvSpPr>
        <p:spPr bwMode="white">
          <a:xfrm>
            <a:off x="5862857" y="1086607"/>
            <a:ext cx="400000" cy="343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6E7706-BE00-2A0B-1FD0-37E0971C6C9B}"/>
              </a:ext>
            </a:extLst>
          </p:cNvPr>
          <p:cNvSpPr/>
          <p:nvPr/>
        </p:nvSpPr>
        <p:spPr bwMode="white">
          <a:xfrm>
            <a:off x="1510476" y="3130444"/>
            <a:ext cx="400000" cy="343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00E99B-669A-73CC-8EFE-2359A5A75E1C}"/>
              </a:ext>
            </a:extLst>
          </p:cNvPr>
          <p:cNvSpPr/>
          <p:nvPr/>
        </p:nvSpPr>
        <p:spPr bwMode="white">
          <a:xfrm>
            <a:off x="2939047" y="3130444"/>
            <a:ext cx="400000" cy="343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C7EE37E-A5EE-7FCE-0C60-B00F52EA4E35}"/>
              </a:ext>
            </a:extLst>
          </p:cNvPr>
          <p:cNvSpPr/>
          <p:nvPr/>
        </p:nvSpPr>
        <p:spPr bwMode="white">
          <a:xfrm>
            <a:off x="4367619" y="3130444"/>
            <a:ext cx="409523" cy="343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585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DC9DF1-ACF1-497B-7616-30AC1D1278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5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355711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id="{DCC62041-0FE2-4F17-A4F4-6EEC4AF58938}"/>
              </a:ext>
            </a:extLst>
          </p:cNvPr>
          <p:cNvCxnSpPr>
            <a:cxnSpLocks/>
          </p:cNvCxnSpPr>
          <p:nvPr/>
        </p:nvCxnSpPr>
        <p:spPr>
          <a:xfrm>
            <a:off x="696000" y="5216176"/>
            <a:ext cx="9360440" cy="1302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img_16777215">
            <a:extLst>
              <a:ext uri="{FF2B5EF4-FFF2-40B4-BE49-F238E27FC236}">
                <a16:creationId xmlns:a16="http://schemas.microsoft.com/office/drawing/2014/main" id="{C5C039B9-8176-7B8E-1059-FD0001F836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268760"/>
            <a:ext cx="10800000" cy="3947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7" name="图片 66">
            <a:extLst>
              <a:ext uri="{FF2B5EF4-FFF2-40B4-BE49-F238E27FC236}">
                <a16:creationId xmlns:a16="http://schemas.microsoft.com/office/drawing/2014/main" id="{E807DBA0-EF80-44BD-8A7A-2A657187B8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0" y="1340768"/>
            <a:ext cx="9361040" cy="796262"/>
          </a:xfrm>
          <a:prstGeom prst="rect">
            <a:avLst/>
          </a:prstGeom>
        </p:spPr>
      </p:pic>
      <p:pic>
        <p:nvPicPr>
          <p:cNvPr id="68" name="图片 67">
            <a:extLst>
              <a:ext uri="{FF2B5EF4-FFF2-40B4-BE49-F238E27FC236}">
                <a16:creationId xmlns:a16="http://schemas.microsoft.com/office/drawing/2014/main" id="{A4C4BC54-EC76-4256-97E6-75DE5C4539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0" y="2099018"/>
            <a:ext cx="9361040" cy="796262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id="{5FCEAC51-388D-4E02-A94B-AAE2B4FB8C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0" y="2874722"/>
            <a:ext cx="9361040" cy="796262"/>
          </a:xfrm>
          <a:prstGeom prst="rect">
            <a:avLst/>
          </a:prstGeom>
        </p:spPr>
      </p:pic>
      <p:pic>
        <p:nvPicPr>
          <p:cNvPr id="70" name="图片 69">
            <a:extLst>
              <a:ext uri="{FF2B5EF4-FFF2-40B4-BE49-F238E27FC236}">
                <a16:creationId xmlns:a16="http://schemas.microsoft.com/office/drawing/2014/main" id="{B15A17B0-4157-4136-9241-DB35934B53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0" y="3653530"/>
            <a:ext cx="9361040" cy="796262"/>
          </a:xfrm>
          <a:prstGeom prst="rect">
            <a:avLst/>
          </a:prstGeom>
        </p:spPr>
      </p:pic>
      <p:pic>
        <p:nvPicPr>
          <p:cNvPr id="71" name="图片 70">
            <a:extLst>
              <a:ext uri="{FF2B5EF4-FFF2-40B4-BE49-F238E27FC236}">
                <a16:creationId xmlns:a16="http://schemas.microsoft.com/office/drawing/2014/main" id="{A7E1C8AE-7638-41F0-BA9D-F21CC6CBB4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0" y="4436205"/>
            <a:ext cx="9361040" cy="796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939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DC7A17-AB80-6205-B0EA-8ADD76811A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7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9" name="图片 88">
            <a:extLst>
              <a:ext uri="{FF2B5EF4-FFF2-40B4-BE49-F238E27FC236}">
                <a16:creationId xmlns:a16="http://schemas.microsoft.com/office/drawing/2014/main" id="{48F0F048-0B93-4EEE-8518-A3C0576354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00" y="972000"/>
            <a:ext cx="9361040" cy="796262"/>
          </a:xfrm>
          <a:prstGeom prst="rect">
            <a:avLst/>
          </a:prstGeom>
        </p:spPr>
      </p:pic>
      <p:pic>
        <p:nvPicPr>
          <p:cNvPr id="90" name="图片 89">
            <a:extLst>
              <a:ext uri="{FF2B5EF4-FFF2-40B4-BE49-F238E27FC236}">
                <a16:creationId xmlns:a16="http://schemas.microsoft.com/office/drawing/2014/main" id="{8B27B024-DEB5-47A2-BBEE-5A5A67EE33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00" y="1730250"/>
            <a:ext cx="9361040" cy="796262"/>
          </a:xfrm>
          <a:prstGeom prst="rect">
            <a:avLst/>
          </a:prstGeom>
        </p:spPr>
      </p:pic>
      <p:pic>
        <p:nvPicPr>
          <p:cNvPr id="91" name="图片 90">
            <a:extLst>
              <a:ext uri="{FF2B5EF4-FFF2-40B4-BE49-F238E27FC236}">
                <a16:creationId xmlns:a16="http://schemas.microsoft.com/office/drawing/2014/main" id="{113850D3-3566-4970-A1DC-5478699599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00" y="2505954"/>
            <a:ext cx="9361040" cy="796262"/>
          </a:xfrm>
          <a:prstGeom prst="rect">
            <a:avLst/>
          </a:prstGeom>
        </p:spPr>
      </p:pic>
      <p:pic>
        <p:nvPicPr>
          <p:cNvPr id="92" name="图片 91">
            <a:extLst>
              <a:ext uri="{FF2B5EF4-FFF2-40B4-BE49-F238E27FC236}">
                <a16:creationId xmlns:a16="http://schemas.microsoft.com/office/drawing/2014/main" id="{BA456849-7A07-4626-86EA-97734BB92B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00" y="3292347"/>
            <a:ext cx="9361040" cy="796262"/>
          </a:xfrm>
          <a:prstGeom prst="rect">
            <a:avLst/>
          </a:prstGeom>
        </p:spPr>
      </p:pic>
      <p:pic>
        <p:nvPicPr>
          <p:cNvPr id="93" name="图片 92">
            <a:extLst>
              <a:ext uri="{FF2B5EF4-FFF2-40B4-BE49-F238E27FC236}">
                <a16:creationId xmlns:a16="http://schemas.microsoft.com/office/drawing/2014/main" id="{EA0CCC56-F86F-4EC5-B372-278823F0A2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00" y="4080916"/>
            <a:ext cx="9361040" cy="796262"/>
          </a:xfrm>
          <a:prstGeom prst="rect">
            <a:avLst/>
          </a:prstGeom>
        </p:spPr>
      </p:pic>
      <p:pic>
        <p:nvPicPr>
          <p:cNvPr id="94" name="图片 93">
            <a:extLst>
              <a:ext uri="{FF2B5EF4-FFF2-40B4-BE49-F238E27FC236}">
                <a16:creationId xmlns:a16="http://schemas.microsoft.com/office/drawing/2014/main" id="{E8A44D21-8AEC-4066-A5C6-99B7F3388B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00" y="4877178"/>
            <a:ext cx="9361040" cy="796262"/>
          </a:xfrm>
          <a:prstGeom prst="rect">
            <a:avLst/>
          </a:prstGeom>
        </p:spPr>
      </p:pic>
      <p:pic>
        <p:nvPicPr>
          <p:cNvPr id="95" name="图片 94">
            <a:extLst>
              <a:ext uri="{FF2B5EF4-FFF2-40B4-BE49-F238E27FC236}">
                <a16:creationId xmlns:a16="http://schemas.microsoft.com/office/drawing/2014/main" id="{E4AE34A4-4A15-4BA2-8595-43A4DCBD12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00" y="5673332"/>
            <a:ext cx="9361040" cy="796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16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C2F3A6-7C0C-E814-D9AC-736FA9E248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6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AC9A96-C915-1962-4157-DB4D9F228585}"/>
              </a:ext>
            </a:extLst>
          </p:cNvPr>
          <p:cNvSpPr/>
          <p:nvPr/>
        </p:nvSpPr>
        <p:spPr bwMode="white">
          <a:xfrm>
            <a:off x="1062857" y="1830204"/>
            <a:ext cx="400000" cy="343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FDDF02-4654-AC88-6EF9-09494D9894D7}"/>
              </a:ext>
            </a:extLst>
          </p:cNvPr>
          <p:cNvSpPr/>
          <p:nvPr/>
        </p:nvSpPr>
        <p:spPr bwMode="white">
          <a:xfrm>
            <a:off x="1062857" y="2497697"/>
            <a:ext cx="400000" cy="343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76346B-83AF-3589-AFA9-01BDDB25ECDC}"/>
              </a:ext>
            </a:extLst>
          </p:cNvPr>
          <p:cNvSpPr/>
          <p:nvPr/>
        </p:nvSpPr>
        <p:spPr bwMode="white">
          <a:xfrm>
            <a:off x="1062857" y="3155654"/>
            <a:ext cx="400000" cy="343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464B61-CB46-FBC9-31E9-6C75066FE99C}"/>
              </a:ext>
            </a:extLst>
          </p:cNvPr>
          <p:cNvSpPr/>
          <p:nvPr/>
        </p:nvSpPr>
        <p:spPr bwMode="white">
          <a:xfrm>
            <a:off x="1062857" y="3823147"/>
            <a:ext cx="400000" cy="343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30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CCAEE5-7E92-0A35-318D-B082923BF7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6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94D9EFB4-84C5-4F47-A29E-3F912693271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1226892" y="2169153"/>
            <a:ext cx="1630889" cy="839943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DE453CA6-3E59-431D-9B20-FA8B27112C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3880190" y="2169153"/>
            <a:ext cx="1656184" cy="85297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8D90BD50-DB16-4EBA-B70C-C84FE6CF7E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6456040" y="2156126"/>
            <a:ext cx="1656184" cy="852970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AC03EB91-18A9-4053-B9D7-6EFA74D63DDB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198790" y="3659330"/>
            <a:ext cx="1656184" cy="842128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B77C2922-4A04-46AB-8C1C-54F542378DA9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110256" y="2141664"/>
            <a:ext cx="1656184" cy="842128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5A159689-40E8-4319-85AF-591EB031DC2F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820678" y="3659330"/>
            <a:ext cx="1656184" cy="842128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6FDBC216-9040-46AF-B485-BFC608699C4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442566" y="3636579"/>
            <a:ext cx="1656184" cy="842128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8D412115-FCBA-456E-B282-BE522EB8595F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110256" y="3636579"/>
            <a:ext cx="1656184" cy="84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019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619B6B6-6712-4EA0-AA83-8D9CFBFC0F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840" y="1052736"/>
            <a:ext cx="10920536" cy="3317371"/>
          </a:xfrm>
          <a:prstGeom prst="rect">
            <a:avLst/>
          </a:prstGeom>
        </p:spPr>
      </p:pic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6BF19E1B-516D-49AE-8D2B-9DD67289EA6C}"/>
              </a:ext>
            </a:extLst>
          </p:cNvPr>
          <p:cNvCxnSpPr>
            <a:cxnSpLocks/>
          </p:cNvCxnSpPr>
          <p:nvPr/>
        </p:nvCxnSpPr>
        <p:spPr>
          <a:xfrm>
            <a:off x="1847528" y="1772816"/>
            <a:ext cx="216024" cy="432048"/>
          </a:xfrm>
          <a:prstGeom prst="line">
            <a:avLst/>
          </a:prstGeom>
          <a:ln w="19050">
            <a:solidFill>
              <a:srgbClr val="FD47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FD1AE0E8-6370-4606-A6C9-45CBEEE305D7}"/>
              </a:ext>
            </a:extLst>
          </p:cNvPr>
          <p:cNvCxnSpPr>
            <a:cxnSpLocks/>
          </p:cNvCxnSpPr>
          <p:nvPr/>
        </p:nvCxnSpPr>
        <p:spPr>
          <a:xfrm>
            <a:off x="4583832" y="1772816"/>
            <a:ext cx="216024" cy="432048"/>
          </a:xfrm>
          <a:prstGeom prst="line">
            <a:avLst/>
          </a:prstGeom>
          <a:ln w="19050">
            <a:solidFill>
              <a:srgbClr val="FD47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A1500856-942C-4239-A73D-143579F94602}"/>
              </a:ext>
            </a:extLst>
          </p:cNvPr>
          <p:cNvCxnSpPr>
            <a:cxnSpLocks/>
          </p:cNvCxnSpPr>
          <p:nvPr/>
        </p:nvCxnSpPr>
        <p:spPr>
          <a:xfrm>
            <a:off x="9840416" y="1772816"/>
            <a:ext cx="216024" cy="432048"/>
          </a:xfrm>
          <a:prstGeom prst="line">
            <a:avLst/>
          </a:prstGeom>
          <a:ln w="19050">
            <a:solidFill>
              <a:srgbClr val="FD47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7D9EB5AC-88F0-4D19-A4A2-3424E162DAAF}"/>
              </a:ext>
            </a:extLst>
          </p:cNvPr>
          <p:cNvCxnSpPr>
            <a:cxnSpLocks/>
          </p:cNvCxnSpPr>
          <p:nvPr/>
        </p:nvCxnSpPr>
        <p:spPr>
          <a:xfrm>
            <a:off x="3719736" y="2456892"/>
            <a:ext cx="216024" cy="432048"/>
          </a:xfrm>
          <a:prstGeom prst="line">
            <a:avLst/>
          </a:prstGeom>
          <a:ln w="19050">
            <a:solidFill>
              <a:srgbClr val="FD47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70367049-0291-4AC0-8275-71272C2FF193}"/>
              </a:ext>
            </a:extLst>
          </p:cNvPr>
          <p:cNvCxnSpPr>
            <a:cxnSpLocks/>
          </p:cNvCxnSpPr>
          <p:nvPr/>
        </p:nvCxnSpPr>
        <p:spPr>
          <a:xfrm>
            <a:off x="6960096" y="2495397"/>
            <a:ext cx="216024" cy="432048"/>
          </a:xfrm>
          <a:prstGeom prst="line">
            <a:avLst/>
          </a:prstGeom>
          <a:ln w="19050">
            <a:solidFill>
              <a:srgbClr val="FD47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6FA8D4CB-3438-4B48-842B-528A7DAE240D}"/>
              </a:ext>
            </a:extLst>
          </p:cNvPr>
          <p:cNvCxnSpPr>
            <a:cxnSpLocks/>
          </p:cNvCxnSpPr>
          <p:nvPr/>
        </p:nvCxnSpPr>
        <p:spPr>
          <a:xfrm>
            <a:off x="9119736" y="2495397"/>
            <a:ext cx="216024" cy="432048"/>
          </a:xfrm>
          <a:prstGeom prst="line">
            <a:avLst/>
          </a:prstGeom>
          <a:ln w="19050">
            <a:solidFill>
              <a:srgbClr val="FD47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7AC69AAF-4C09-4231-914F-6B1E6D9A7812}"/>
              </a:ext>
            </a:extLst>
          </p:cNvPr>
          <p:cNvCxnSpPr>
            <a:cxnSpLocks/>
          </p:cNvCxnSpPr>
          <p:nvPr/>
        </p:nvCxnSpPr>
        <p:spPr>
          <a:xfrm>
            <a:off x="3143672" y="3140968"/>
            <a:ext cx="216024" cy="432048"/>
          </a:xfrm>
          <a:prstGeom prst="line">
            <a:avLst/>
          </a:prstGeom>
          <a:ln w="19050">
            <a:solidFill>
              <a:srgbClr val="FD47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24A5D3C6-3B8B-4B1C-9E12-E02EB34024DF}"/>
              </a:ext>
            </a:extLst>
          </p:cNvPr>
          <p:cNvCxnSpPr>
            <a:cxnSpLocks/>
          </p:cNvCxnSpPr>
          <p:nvPr/>
        </p:nvCxnSpPr>
        <p:spPr>
          <a:xfrm>
            <a:off x="6384032" y="3789040"/>
            <a:ext cx="216024" cy="432048"/>
          </a:xfrm>
          <a:prstGeom prst="line">
            <a:avLst/>
          </a:prstGeom>
          <a:ln w="19050">
            <a:solidFill>
              <a:srgbClr val="FD47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6410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68A8E9-0FD8-B7A9-0CF4-E4E0592E0A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8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8C2C42-3AB9-D7A2-A7F3-537731DF34F3}"/>
              </a:ext>
            </a:extLst>
          </p:cNvPr>
          <p:cNvSpPr/>
          <p:nvPr/>
        </p:nvSpPr>
        <p:spPr bwMode="white">
          <a:xfrm>
            <a:off x="7367619" y="2021509"/>
            <a:ext cx="371428" cy="5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B50830-C37A-10C3-6E35-94FA8430C263}"/>
              </a:ext>
            </a:extLst>
          </p:cNvPr>
          <p:cNvSpPr/>
          <p:nvPr/>
        </p:nvSpPr>
        <p:spPr bwMode="white">
          <a:xfrm>
            <a:off x="10081904" y="1926099"/>
            <a:ext cx="228571" cy="25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A23A11-B318-1022-B69A-AF8927FF8016}"/>
              </a:ext>
            </a:extLst>
          </p:cNvPr>
          <p:cNvSpPr/>
          <p:nvPr/>
        </p:nvSpPr>
        <p:spPr bwMode="white">
          <a:xfrm>
            <a:off x="6681904" y="2565345"/>
            <a:ext cx="209523" cy="314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0D6FAB-3400-0C1F-FAC1-CEB30B6CE045}"/>
              </a:ext>
            </a:extLst>
          </p:cNvPr>
          <p:cNvSpPr/>
          <p:nvPr/>
        </p:nvSpPr>
        <p:spPr bwMode="white">
          <a:xfrm>
            <a:off x="9348571" y="2593968"/>
            <a:ext cx="238095" cy="267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82605C5-8DA5-0EA3-B471-BE9C5AC3F530}"/>
              </a:ext>
            </a:extLst>
          </p:cNvPr>
          <p:cNvSpPr/>
          <p:nvPr/>
        </p:nvSpPr>
        <p:spPr bwMode="white">
          <a:xfrm>
            <a:off x="6043809" y="3223673"/>
            <a:ext cx="104761" cy="324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8A56E42-85C7-A604-944D-6D72A0B73728}"/>
              </a:ext>
            </a:extLst>
          </p:cNvPr>
          <p:cNvSpPr/>
          <p:nvPr/>
        </p:nvSpPr>
        <p:spPr bwMode="white">
          <a:xfrm>
            <a:off x="8577142" y="3271378"/>
            <a:ext cx="228572" cy="25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086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F277EE-C830-CCF9-D696-8AE3172ED7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59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1E6C47A-531F-4992-94A6-361C3E4DB0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420888"/>
            <a:ext cx="10800000" cy="1809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84F41E-9365-4AF9-8A08-712D84D18583}"/>
              </a:ext>
            </a:extLst>
          </p:cNvPr>
          <p:cNvSpPr/>
          <p:nvPr/>
        </p:nvSpPr>
        <p:spPr bwMode="white">
          <a:xfrm>
            <a:off x="2765543" y="3478060"/>
            <a:ext cx="400000" cy="342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D44184-7744-4C9A-ADBA-CCF89CA5637D}"/>
              </a:ext>
            </a:extLst>
          </p:cNvPr>
          <p:cNvSpPr/>
          <p:nvPr/>
        </p:nvSpPr>
        <p:spPr bwMode="white">
          <a:xfrm>
            <a:off x="5270305" y="3478060"/>
            <a:ext cx="400000" cy="342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33EB06-879C-4C98-9D01-CBA86235F04E}"/>
              </a:ext>
            </a:extLst>
          </p:cNvPr>
          <p:cNvSpPr/>
          <p:nvPr/>
        </p:nvSpPr>
        <p:spPr bwMode="white">
          <a:xfrm>
            <a:off x="7917924" y="3478060"/>
            <a:ext cx="409523" cy="342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CF31874-58E9-4997-827C-D69BA6F9C3AE}"/>
              </a:ext>
            </a:extLst>
          </p:cNvPr>
          <p:cNvSpPr/>
          <p:nvPr/>
        </p:nvSpPr>
        <p:spPr bwMode="white">
          <a:xfrm>
            <a:off x="10479828" y="3478060"/>
            <a:ext cx="399999" cy="342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145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6C3044-EDCE-CAA6-37B1-7A62806CE3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2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8E216F-5A27-ECEC-2F7F-25FB297832F1}"/>
              </a:ext>
            </a:extLst>
          </p:cNvPr>
          <p:cNvSpPr/>
          <p:nvPr/>
        </p:nvSpPr>
        <p:spPr bwMode="white">
          <a:xfrm>
            <a:off x="1500952" y="3071385"/>
            <a:ext cx="400000" cy="353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A87782-0CF7-1E47-A337-F78D3D5DBFC1}"/>
              </a:ext>
            </a:extLst>
          </p:cNvPr>
          <p:cNvSpPr/>
          <p:nvPr/>
        </p:nvSpPr>
        <p:spPr bwMode="white">
          <a:xfrm>
            <a:off x="6691428" y="3071385"/>
            <a:ext cx="400000" cy="353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7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522CFD-5767-EE77-BB6F-CB804AF522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1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39A742-8869-EF10-0A29-01C38CD7AF06}"/>
              </a:ext>
            </a:extLst>
          </p:cNvPr>
          <p:cNvSpPr/>
          <p:nvPr/>
        </p:nvSpPr>
        <p:spPr bwMode="white">
          <a:xfrm>
            <a:off x="5510476" y="2924944"/>
            <a:ext cx="6009524" cy="47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C9E0DB-78BE-4866-FF07-C43ED66486A8}"/>
              </a:ext>
            </a:extLst>
          </p:cNvPr>
          <p:cNvSpPr/>
          <p:nvPr/>
        </p:nvSpPr>
        <p:spPr bwMode="white">
          <a:xfrm>
            <a:off x="1177142" y="3709934"/>
            <a:ext cx="1266666" cy="333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EB3140-8224-5649-7458-9B14A0335C8B}"/>
              </a:ext>
            </a:extLst>
          </p:cNvPr>
          <p:cNvSpPr/>
          <p:nvPr/>
        </p:nvSpPr>
        <p:spPr bwMode="white">
          <a:xfrm>
            <a:off x="4758095" y="5007352"/>
            <a:ext cx="5923809" cy="352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115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0F5048-8D75-9DA8-2045-59FCC688B1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5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4B3DF9-8615-63B0-9FE4-58AF7EA6ACAB}"/>
              </a:ext>
            </a:extLst>
          </p:cNvPr>
          <p:cNvSpPr/>
          <p:nvPr/>
        </p:nvSpPr>
        <p:spPr bwMode="white">
          <a:xfrm>
            <a:off x="3310476" y="1791442"/>
            <a:ext cx="7780952" cy="343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BA8144-6322-4F25-8D13-B81BB59B284A}"/>
              </a:ext>
            </a:extLst>
          </p:cNvPr>
          <p:cNvSpPr/>
          <p:nvPr/>
        </p:nvSpPr>
        <p:spPr bwMode="white">
          <a:xfrm>
            <a:off x="1520000" y="4149079"/>
            <a:ext cx="10048608" cy="577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F5ACDD-705F-CF99-B8BF-96D7234EC35F}"/>
              </a:ext>
            </a:extLst>
          </p:cNvPr>
          <p:cNvSpPr/>
          <p:nvPr/>
        </p:nvSpPr>
        <p:spPr bwMode="white">
          <a:xfrm>
            <a:off x="1158095" y="5040624"/>
            <a:ext cx="5038095" cy="352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232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2023-08-12T11:23:10Z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