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CFF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9807F72-B13D-46C7-A705-A17FA97ED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5" y="2971800"/>
            <a:ext cx="35242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D4732CE-2FFF-4F22-BA9E-015EF5E53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15890"/>
            <a:ext cx="10009112" cy="242226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CB4F9BD-4BE6-4638-8C57-7D0172CDCFD2}"/>
              </a:ext>
            </a:extLst>
          </p:cNvPr>
          <p:cNvCxnSpPr/>
          <p:nvPr/>
        </p:nvCxnSpPr>
        <p:spPr>
          <a:xfrm>
            <a:off x="1271464" y="2276872"/>
            <a:ext cx="3384376" cy="648072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D74BC8C-4289-4617-8DD0-42C5F087B1B0}"/>
              </a:ext>
            </a:extLst>
          </p:cNvPr>
          <p:cNvCxnSpPr>
            <a:cxnSpLocks/>
          </p:cNvCxnSpPr>
          <p:nvPr/>
        </p:nvCxnSpPr>
        <p:spPr>
          <a:xfrm>
            <a:off x="3071664" y="2327024"/>
            <a:ext cx="0" cy="580491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34DC06E-B162-47D9-A8A3-6458E06E4933}"/>
              </a:ext>
            </a:extLst>
          </p:cNvPr>
          <p:cNvCxnSpPr>
            <a:cxnSpLocks/>
          </p:cNvCxnSpPr>
          <p:nvPr/>
        </p:nvCxnSpPr>
        <p:spPr>
          <a:xfrm flipH="1">
            <a:off x="1415480" y="2293233"/>
            <a:ext cx="3348372" cy="614282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6CE24E8-5C50-4972-999F-3858F9FD9F2A}"/>
              </a:ext>
            </a:extLst>
          </p:cNvPr>
          <p:cNvCxnSpPr/>
          <p:nvPr/>
        </p:nvCxnSpPr>
        <p:spPr>
          <a:xfrm>
            <a:off x="6421461" y="2294301"/>
            <a:ext cx="3384376" cy="648072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3518F2A-8365-4287-AFE4-CC325C7113A0}"/>
              </a:ext>
            </a:extLst>
          </p:cNvPr>
          <p:cNvCxnSpPr>
            <a:cxnSpLocks/>
          </p:cNvCxnSpPr>
          <p:nvPr/>
        </p:nvCxnSpPr>
        <p:spPr>
          <a:xfrm>
            <a:off x="8221661" y="2344453"/>
            <a:ext cx="0" cy="580491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A1CF80-305C-488F-9428-4D1E8A1D246A}"/>
              </a:ext>
            </a:extLst>
          </p:cNvPr>
          <p:cNvCxnSpPr>
            <a:cxnSpLocks/>
          </p:cNvCxnSpPr>
          <p:nvPr/>
        </p:nvCxnSpPr>
        <p:spPr>
          <a:xfrm flipH="1">
            <a:off x="6565477" y="2310662"/>
            <a:ext cx="3348372" cy="614282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g_16777215">
            <a:extLst>
              <a:ext uri="{FF2B5EF4-FFF2-40B4-BE49-F238E27FC236}">
                <a16:creationId xmlns:a16="http://schemas.microsoft.com/office/drawing/2014/main" id="{27D847B3-3E69-45B8-AB0D-2C5B61BBE3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437671"/>
            <a:ext cx="10800000" cy="206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9CBB6D1-346C-4A24-A34E-8AEFEEFC4A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737" y="4606570"/>
            <a:ext cx="1512470" cy="7746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2DE9213-9079-4A22-8A77-A4CD2DA11F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903" y="4606570"/>
            <a:ext cx="1512470" cy="77467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043704B-0D27-45DA-BECE-0BBE31A629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663" y="4611041"/>
            <a:ext cx="1512470" cy="77467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D8B2CCB7-DAB0-4EBB-811C-998510B0EE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1236" y="4606570"/>
            <a:ext cx="1512470" cy="77467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91579BA-2E1E-467D-95AC-3EFF07F181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903" y="4606570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0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A4139-5236-86FD-9485-0D22E14D11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E9A74-8740-00F2-65FC-64939147F736}"/>
              </a:ext>
            </a:extLst>
          </p:cNvPr>
          <p:cNvSpPr/>
          <p:nvPr/>
        </p:nvSpPr>
        <p:spPr bwMode="white">
          <a:xfrm>
            <a:off x="4396190" y="2346460"/>
            <a:ext cx="380952" cy="32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CAD7B9-9D33-08E2-A34B-CBB8A3243B06}"/>
              </a:ext>
            </a:extLst>
          </p:cNvPr>
          <p:cNvSpPr/>
          <p:nvPr/>
        </p:nvSpPr>
        <p:spPr bwMode="white">
          <a:xfrm>
            <a:off x="1967619" y="2966876"/>
            <a:ext cx="380952" cy="32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CDD6E3-7D65-AB22-D334-86DC0BA62DBC}"/>
              </a:ext>
            </a:extLst>
          </p:cNvPr>
          <p:cNvSpPr/>
          <p:nvPr/>
        </p:nvSpPr>
        <p:spPr bwMode="white">
          <a:xfrm>
            <a:off x="10196190" y="3596837"/>
            <a:ext cx="380952" cy="32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7D4DEF-3B1E-669C-BA70-0CC949464CC1}"/>
              </a:ext>
            </a:extLst>
          </p:cNvPr>
          <p:cNvSpPr/>
          <p:nvPr/>
        </p:nvSpPr>
        <p:spPr bwMode="white">
          <a:xfrm>
            <a:off x="2986666" y="4217254"/>
            <a:ext cx="380952" cy="32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7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D0299-6FF6-85D8-1448-A1435E66ED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058"/>
            <a:ext cx="10800000" cy="285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CE800D-4003-49F5-9DD0-8B5B44192E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645024"/>
            <a:ext cx="10800000" cy="30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72FA8E-6DEF-497B-AEDF-2476C4B30391}"/>
              </a:ext>
            </a:extLst>
          </p:cNvPr>
          <p:cNvSpPr/>
          <p:nvPr/>
        </p:nvSpPr>
        <p:spPr bwMode="white">
          <a:xfrm>
            <a:off x="7029333" y="3797487"/>
            <a:ext cx="380952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8F6E66-69FE-4D31-BED2-4B1E08A6F66F}"/>
              </a:ext>
            </a:extLst>
          </p:cNvPr>
          <p:cNvSpPr/>
          <p:nvPr/>
        </p:nvSpPr>
        <p:spPr bwMode="white">
          <a:xfrm>
            <a:off x="10048380" y="3797487"/>
            <a:ext cx="380952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8FB73C-0C39-41CB-ADF1-1D445627C2BB}"/>
              </a:ext>
            </a:extLst>
          </p:cNvPr>
          <p:cNvSpPr/>
          <p:nvPr/>
        </p:nvSpPr>
        <p:spPr bwMode="white">
          <a:xfrm>
            <a:off x="4896000" y="5045784"/>
            <a:ext cx="380952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62D8C7-A5F2-4C6F-A112-5B4105373C83}"/>
              </a:ext>
            </a:extLst>
          </p:cNvPr>
          <p:cNvSpPr/>
          <p:nvPr/>
        </p:nvSpPr>
        <p:spPr bwMode="white">
          <a:xfrm>
            <a:off x="1019809" y="5665167"/>
            <a:ext cx="380952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7363E8-2D6A-4D11-BDEA-503E1DB9BD66}"/>
              </a:ext>
            </a:extLst>
          </p:cNvPr>
          <p:cNvSpPr/>
          <p:nvPr/>
        </p:nvSpPr>
        <p:spPr bwMode="white">
          <a:xfrm>
            <a:off x="3229333" y="5665167"/>
            <a:ext cx="380952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5835F1-1A9B-4EC9-82CD-61BD4A460EDA}"/>
              </a:ext>
            </a:extLst>
          </p:cNvPr>
          <p:cNvSpPr/>
          <p:nvPr/>
        </p:nvSpPr>
        <p:spPr bwMode="white">
          <a:xfrm>
            <a:off x="7810285" y="6284551"/>
            <a:ext cx="380952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2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E9F5B5-E21A-DE89-AA0E-4513376428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48E5BC-B510-8C99-D750-9E42908BCF75}"/>
              </a:ext>
            </a:extLst>
          </p:cNvPr>
          <p:cNvSpPr/>
          <p:nvPr/>
        </p:nvSpPr>
        <p:spPr bwMode="white">
          <a:xfrm>
            <a:off x="1548571" y="1851383"/>
            <a:ext cx="2400000" cy="31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72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2023-08-12T10:31:09Z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