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2822321-5E25-472F-962B-4E853BF78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86087"/>
            <a:ext cx="67627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683F6-7610-385C-DF0D-D6282A98B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91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EB621-7674-9C0A-BAEE-D809F4E42A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1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5819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26FEF-ED83-CB10-8D0F-8BA1775733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6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26D254-140B-455D-A933-8E2205F120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9600" y="1556792"/>
            <a:ext cx="9836373" cy="63720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7A4152E2-26FC-4DEC-8B50-7A4F6BBD7A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8606" y="2176010"/>
            <a:ext cx="9836373" cy="637200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9A3FFC7B-755B-4CD4-9689-D31815CD26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8606" y="2799107"/>
            <a:ext cx="9836373" cy="637200"/>
          </a:xfrm>
          <a:prstGeom prst="rect">
            <a:avLst/>
          </a:pr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3D4D0DB2-D572-4647-A80A-A485376F98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8606" y="3393038"/>
            <a:ext cx="9836373" cy="63720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id="{047A9120-F55C-4D30-9701-6449710C63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3568" y="4007630"/>
            <a:ext cx="9836373" cy="637200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4B9825CD-8211-4175-B552-1F0CC2BDE8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8606" y="4622222"/>
            <a:ext cx="9836373" cy="637200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93F4E4E1-4FA0-4098-9B69-5F7F42A52D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3566" y="5236814"/>
            <a:ext cx="9836373" cy="63720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3C2F5244-84B2-4EDA-AEDE-71190B1043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1118606" y="5859297"/>
            <a:ext cx="9836373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