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7DDBA00-3394-4D9B-A2A2-8B147A097E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286000"/>
            <a:ext cx="11153775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74E421-5A67-D542-C3E0-E643D4AA61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7004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4D2FEC-0F6C-B2F3-2A99-5A9B5E437C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227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F54202-5912-F8AF-90FA-B7520F6BE5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BA4F5B-37FB-E1FD-4605-865EC0962A52}"/>
              </a:ext>
            </a:extLst>
          </p:cNvPr>
          <p:cNvSpPr/>
          <p:nvPr/>
        </p:nvSpPr>
        <p:spPr bwMode="white">
          <a:xfrm>
            <a:off x="8415238" y="1172285"/>
            <a:ext cx="1390477" cy="31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433C29-7006-2620-E210-451D4F4D385E}"/>
              </a:ext>
            </a:extLst>
          </p:cNvPr>
          <p:cNvSpPr/>
          <p:nvPr/>
        </p:nvSpPr>
        <p:spPr bwMode="white">
          <a:xfrm>
            <a:off x="5967619" y="1801754"/>
            <a:ext cx="380952" cy="32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CED557-CFEE-D5BD-CC9B-4C9394D3ABA6}"/>
              </a:ext>
            </a:extLst>
          </p:cNvPr>
          <p:cNvSpPr/>
          <p:nvPr/>
        </p:nvSpPr>
        <p:spPr bwMode="white">
          <a:xfrm>
            <a:off x="10367619" y="1801754"/>
            <a:ext cx="380952" cy="32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3E0ED4-D621-7B66-F9FC-B37F308A59E8}"/>
              </a:ext>
            </a:extLst>
          </p:cNvPr>
          <p:cNvSpPr/>
          <p:nvPr/>
        </p:nvSpPr>
        <p:spPr bwMode="white">
          <a:xfrm>
            <a:off x="3662857" y="2440761"/>
            <a:ext cx="390476" cy="33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E48B59-4A09-3A92-15BE-A91D58F627E7}"/>
              </a:ext>
            </a:extLst>
          </p:cNvPr>
          <p:cNvSpPr/>
          <p:nvPr/>
        </p:nvSpPr>
        <p:spPr bwMode="white">
          <a:xfrm>
            <a:off x="6377142" y="3737848"/>
            <a:ext cx="380952" cy="32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259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82E537-8C51-52E2-23C0-5C551E2E1D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2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B1E259-09A6-73F8-228F-1C4CB24AF01E}"/>
              </a:ext>
            </a:extLst>
          </p:cNvPr>
          <p:cNvSpPr/>
          <p:nvPr/>
        </p:nvSpPr>
        <p:spPr bwMode="white">
          <a:xfrm>
            <a:off x="1481904" y="1867412"/>
            <a:ext cx="5609523" cy="32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48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2023-08-12T10:13:39Z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