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5CCE442-1D47-427B-8003-788C675398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2976562"/>
            <a:ext cx="36004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C277E-57DA-4BCA-A239-B413FAA5D5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D25016-7DA8-F069-6F30-EC03A65A2642}"/>
              </a:ext>
            </a:extLst>
          </p:cNvPr>
          <p:cNvSpPr/>
          <p:nvPr/>
        </p:nvSpPr>
        <p:spPr bwMode="white">
          <a:xfrm>
            <a:off x="1377142" y="1784282"/>
            <a:ext cx="380952" cy="25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865392-4AE4-03D4-CBF1-EA34A72A1B70}"/>
              </a:ext>
            </a:extLst>
          </p:cNvPr>
          <p:cNvSpPr/>
          <p:nvPr/>
        </p:nvSpPr>
        <p:spPr bwMode="white">
          <a:xfrm>
            <a:off x="4015238" y="1851176"/>
            <a:ext cx="228571" cy="24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CAEFF9-0641-1B4E-2DA0-E1DB87C9AF72}"/>
              </a:ext>
            </a:extLst>
          </p:cNvPr>
          <p:cNvSpPr/>
          <p:nvPr/>
        </p:nvSpPr>
        <p:spPr bwMode="white">
          <a:xfrm>
            <a:off x="6081904" y="1812951"/>
            <a:ext cx="171428" cy="22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5BB565-70B4-6658-1B9C-679E685FDE1F}"/>
              </a:ext>
            </a:extLst>
          </p:cNvPr>
          <p:cNvSpPr/>
          <p:nvPr/>
        </p:nvSpPr>
        <p:spPr bwMode="white">
          <a:xfrm>
            <a:off x="8567619" y="1628800"/>
            <a:ext cx="580951" cy="461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66A3C1-1CA8-17AF-FC55-9D7F0FFA2B40}"/>
              </a:ext>
            </a:extLst>
          </p:cNvPr>
          <p:cNvSpPr/>
          <p:nvPr/>
        </p:nvSpPr>
        <p:spPr bwMode="white">
          <a:xfrm>
            <a:off x="1729522" y="2636912"/>
            <a:ext cx="478045" cy="39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23086D-C5DC-D639-7226-D057D74208B1}"/>
              </a:ext>
            </a:extLst>
          </p:cNvPr>
          <p:cNvSpPr/>
          <p:nvPr/>
        </p:nvSpPr>
        <p:spPr bwMode="white">
          <a:xfrm>
            <a:off x="4434284" y="2636912"/>
            <a:ext cx="581595" cy="46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AE00B5-A812-CB13-AFF5-D7DB87F1E91F}"/>
              </a:ext>
            </a:extLst>
          </p:cNvPr>
          <p:cNvSpPr/>
          <p:nvPr/>
        </p:nvSpPr>
        <p:spPr bwMode="white">
          <a:xfrm>
            <a:off x="6081904" y="2787690"/>
            <a:ext cx="380952" cy="25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8CE0AE-0362-D147-2E1B-C6F1A4F74E41}"/>
              </a:ext>
            </a:extLst>
          </p:cNvPr>
          <p:cNvSpPr/>
          <p:nvPr/>
        </p:nvSpPr>
        <p:spPr bwMode="white">
          <a:xfrm>
            <a:off x="8405714" y="2854584"/>
            <a:ext cx="323809" cy="18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69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D484B-7842-9B28-BD84-40AB585962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A4B3A5-904B-F154-DAEB-141ABE040052}"/>
              </a:ext>
            </a:extLst>
          </p:cNvPr>
          <p:cNvSpPr/>
          <p:nvPr/>
        </p:nvSpPr>
        <p:spPr bwMode="white">
          <a:xfrm>
            <a:off x="9510476" y="1898642"/>
            <a:ext cx="1647619" cy="30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D56FA7-80FF-B44A-586D-02F94A9F6E8D}"/>
              </a:ext>
            </a:extLst>
          </p:cNvPr>
          <p:cNvSpPr/>
          <p:nvPr/>
        </p:nvSpPr>
        <p:spPr bwMode="white">
          <a:xfrm>
            <a:off x="4196190" y="2767966"/>
            <a:ext cx="1028571" cy="30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C8225D-7669-AC14-E8C9-6D8F1766FE77}"/>
              </a:ext>
            </a:extLst>
          </p:cNvPr>
          <p:cNvSpPr/>
          <p:nvPr/>
        </p:nvSpPr>
        <p:spPr bwMode="white">
          <a:xfrm>
            <a:off x="9872380" y="2767966"/>
            <a:ext cx="1047619" cy="30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55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B0EA46-2DFA-02C8-5F51-72D2977A25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479FF2-DF54-32E4-4162-CA5C42D3815E}"/>
              </a:ext>
            </a:extLst>
          </p:cNvPr>
          <p:cNvSpPr/>
          <p:nvPr/>
        </p:nvSpPr>
        <p:spPr bwMode="white">
          <a:xfrm>
            <a:off x="8415238" y="1706745"/>
            <a:ext cx="380952" cy="33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9D32CF-0C85-DCD8-7B35-F11EEE3188E3}"/>
              </a:ext>
            </a:extLst>
          </p:cNvPr>
          <p:cNvSpPr/>
          <p:nvPr/>
        </p:nvSpPr>
        <p:spPr bwMode="white">
          <a:xfrm>
            <a:off x="8243809" y="2870888"/>
            <a:ext cx="390476" cy="33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8E4403-FCA6-A283-0E6F-B1D87AE04C71}"/>
              </a:ext>
            </a:extLst>
          </p:cNvPr>
          <p:cNvSpPr/>
          <p:nvPr/>
        </p:nvSpPr>
        <p:spPr bwMode="white">
          <a:xfrm>
            <a:off x="6377142" y="4035031"/>
            <a:ext cx="380952" cy="33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29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D5E66-8814-B001-76C5-B144B0E704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774786-5C8A-3FD4-4939-D1802BCF5324}"/>
              </a:ext>
            </a:extLst>
          </p:cNvPr>
          <p:cNvSpPr/>
          <p:nvPr/>
        </p:nvSpPr>
        <p:spPr bwMode="white">
          <a:xfrm>
            <a:off x="3796190" y="1686690"/>
            <a:ext cx="1514285" cy="3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4BC6ED-DA51-6177-A956-7BDB911C1587}"/>
              </a:ext>
            </a:extLst>
          </p:cNvPr>
          <p:cNvSpPr/>
          <p:nvPr/>
        </p:nvSpPr>
        <p:spPr bwMode="white">
          <a:xfrm>
            <a:off x="6681904" y="1686690"/>
            <a:ext cx="666666" cy="3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72E6A7-E203-C99A-605B-318DD1C45B0E}"/>
              </a:ext>
            </a:extLst>
          </p:cNvPr>
          <p:cNvSpPr/>
          <p:nvPr/>
        </p:nvSpPr>
        <p:spPr bwMode="white">
          <a:xfrm>
            <a:off x="3796190" y="2325146"/>
            <a:ext cx="1542857" cy="3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394377-A439-239C-106F-1063DD5D47F1}"/>
              </a:ext>
            </a:extLst>
          </p:cNvPr>
          <p:cNvSpPr/>
          <p:nvPr/>
        </p:nvSpPr>
        <p:spPr bwMode="white">
          <a:xfrm>
            <a:off x="6672380" y="2325146"/>
            <a:ext cx="704761" cy="3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0025E2-81C4-C795-7CF4-6E3AE4B8C0B9}"/>
              </a:ext>
            </a:extLst>
          </p:cNvPr>
          <p:cNvSpPr/>
          <p:nvPr/>
        </p:nvSpPr>
        <p:spPr bwMode="white">
          <a:xfrm>
            <a:off x="3796190" y="2963603"/>
            <a:ext cx="1542857" cy="3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F8095B-7A76-992E-749F-5B8DA17A2EC5}"/>
              </a:ext>
            </a:extLst>
          </p:cNvPr>
          <p:cNvSpPr/>
          <p:nvPr/>
        </p:nvSpPr>
        <p:spPr bwMode="white">
          <a:xfrm>
            <a:off x="6662857" y="2963603"/>
            <a:ext cx="714285" cy="3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7D791B-ACAF-4F4D-2449-9BDC3388B296}"/>
              </a:ext>
            </a:extLst>
          </p:cNvPr>
          <p:cNvSpPr/>
          <p:nvPr/>
        </p:nvSpPr>
        <p:spPr bwMode="white">
          <a:xfrm>
            <a:off x="3796190" y="3602060"/>
            <a:ext cx="1542857" cy="3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E2514D-B01F-2BED-0E1F-873699A00BFC}"/>
              </a:ext>
            </a:extLst>
          </p:cNvPr>
          <p:cNvSpPr/>
          <p:nvPr/>
        </p:nvSpPr>
        <p:spPr bwMode="white">
          <a:xfrm>
            <a:off x="6672380" y="3611589"/>
            <a:ext cx="704761" cy="2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63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E82FBE-DC70-A02E-237F-C52F0F970B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B74BD3-601A-71D3-C2E4-66F4D23CDC3B}"/>
              </a:ext>
            </a:extLst>
          </p:cNvPr>
          <p:cNvSpPr/>
          <p:nvPr/>
        </p:nvSpPr>
        <p:spPr bwMode="white">
          <a:xfrm>
            <a:off x="1472380" y="1659319"/>
            <a:ext cx="685714" cy="30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219119-1210-6BC2-D425-4C2D8977D4E7}"/>
              </a:ext>
            </a:extLst>
          </p:cNvPr>
          <p:cNvSpPr/>
          <p:nvPr/>
        </p:nvSpPr>
        <p:spPr bwMode="white">
          <a:xfrm>
            <a:off x="4024761" y="1659319"/>
            <a:ext cx="695238" cy="30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307BAD-B5B5-CBB3-F518-E0A49B151192}"/>
              </a:ext>
            </a:extLst>
          </p:cNvPr>
          <p:cNvSpPr/>
          <p:nvPr/>
        </p:nvSpPr>
        <p:spPr bwMode="white">
          <a:xfrm>
            <a:off x="1500952" y="2251177"/>
            <a:ext cx="1361904" cy="29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15D51D-9335-3755-9CA0-D19E77CB68E5}"/>
              </a:ext>
            </a:extLst>
          </p:cNvPr>
          <p:cNvSpPr/>
          <p:nvPr/>
        </p:nvSpPr>
        <p:spPr bwMode="white">
          <a:xfrm>
            <a:off x="5710476" y="2241631"/>
            <a:ext cx="704761" cy="30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505ABC-FF7E-B913-997E-7C162A58FAF6}"/>
              </a:ext>
            </a:extLst>
          </p:cNvPr>
          <p:cNvSpPr/>
          <p:nvPr/>
        </p:nvSpPr>
        <p:spPr bwMode="white">
          <a:xfrm>
            <a:off x="1472380" y="2823943"/>
            <a:ext cx="1342857" cy="31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2664AE-0C0F-D6D6-BF6D-8A61779A2BDB}"/>
              </a:ext>
            </a:extLst>
          </p:cNvPr>
          <p:cNvSpPr/>
          <p:nvPr/>
        </p:nvSpPr>
        <p:spPr bwMode="white">
          <a:xfrm>
            <a:off x="4700952" y="2823943"/>
            <a:ext cx="1352380" cy="30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48B491-654C-0E61-F9CC-6C86D5B3FEA3}"/>
              </a:ext>
            </a:extLst>
          </p:cNvPr>
          <p:cNvSpPr/>
          <p:nvPr/>
        </p:nvSpPr>
        <p:spPr bwMode="white">
          <a:xfrm>
            <a:off x="4015238" y="3406255"/>
            <a:ext cx="2400000" cy="30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38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