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5B84BF0-3257-4FD3-AD35-EBC3FD208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844824"/>
            <a:ext cx="8305800" cy="12096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8D6D9D8-F50B-4396-A58A-F8F2FBC69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3812" y="3429000"/>
            <a:ext cx="452437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52F79A4-347B-42C4-866E-EBA69634BC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84" y="1188529"/>
            <a:ext cx="10919336" cy="267251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3D0B02D-EDF4-4730-8B4B-8A3FFBD909D7}"/>
              </a:ext>
            </a:extLst>
          </p:cNvPr>
          <p:cNvSpPr txBox="1"/>
          <p:nvPr/>
        </p:nvSpPr>
        <p:spPr>
          <a:xfrm>
            <a:off x="2927648" y="184482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2FCADD8-2192-4B7E-9F6E-A32AFF4A2203}"/>
              </a:ext>
            </a:extLst>
          </p:cNvPr>
          <p:cNvSpPr txBox="1"/>
          <p:nvPr/>
        </p:nvSpPr>
        <p:spPr>
          <a:xfrm>
            <a:off x="6672064" y="184482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6604AA-7B07-4FBE-9C99-80FE83BF35C4}"/>
              </a:ext>
            </a:extLst>
          </p:cNvPr>
          <p:cNvSpPr txBox="1"/>
          <p:nvPr/>
        </p:nvSpPr>
        <p:spPr>
          <a:xfrm>
            <a:off x="9552384" y="184482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BE92C58-097D-407D-AB1C-FF43AEC55844}"/>
              </a:ext>
            </a:extLst>
          </p:cNvPr>
          <p:cNvSpPr txBox="1"/>
          <p:nvPr/>
        </p:nvSpPr>
        <p:spPr>
          <a:xfrm>
            <a:off x="1991544" y="2560547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999AFBD-7DF1-42A2-AAC7-FD958A62A7A3}"/>
              </a:ext>
            </a:extLst>
          </p:cNvPr>
          <p:cNvSpPr txBox="1"/>
          <p:nvPr/>
        </p:nvSpPr>
        <p:spPr>
          <a:xfrm>
            <a:off x="6858980" y="2560547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F2666F8-8E56-4F82-BE0F-C1659FB1F907}"/>
              </a:ext>
            </a:extLst>
          </p:cNvPr>
          <p:cNvSpPr txBox="1"/>
          <p:nvPr/>
        </p:nvSpPr>
        <p:spPr>
          <a:xfrm>
            <a:off x="10632504" y="2563747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A3F21CE-578C-4DA1-ABB9-12075DFEF9CF}"/>
              </a:ext>
            </a:extLst>
          </p:cNvPr>
          <p:cNvSpPr txBox="1"/>
          <p:nvPr/>
        </p:nvSpPr>
        <p:spPr>
          <a:xfrm>
            <a:off x="2754524" y="3220075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0C4FDD9-5612-4B5D-8738-ED3275F37F7D}"/>
              </a:ext>
            </a:extLst>
          </p:cNvPr>
          <p:cNvSpPr txBox="1"/>
          <p:nvPr/>
        </p:nvSpPr>
        <p:spPr>
          <a:xfrm>
            <a:off x="5623481" y="324817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D8B393D-35C1-4874-BEC8-F9C2239F7FED}"/>
              </a:ext>
            </a:extLst>
          </p:cNvPr>
          <p:cNvSpPr txBox="1"/>
          <p:nvPr/>
        </p:nvSpPr>
        <p:spPr>
          <a:xfrm>
            <a:off x="9543325" y="330437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B6154A05-D5DF-4F69-A4AE-5B7984F199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84" y="3909224"/>
            <a:ext cx="10800000" cy="203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1245F749-0ADF-4567-8C3B-5C7089F162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050492"/>
            <a:ext cx="1512470" cy="77467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0658A13-7144-42F2-8D6E-C93208ED8E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564" y="5050492"/>
            <a:ext cx="1512470" cy="77467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53FF013-36EC-444E-B861-A62A7C9934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172" y="5050492"/>
            <a:ext cx="1512470" cy="77467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F8EF920D-E96A-4310-AD56-8E1F3F452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9780" y="5050492"/>
            <a:ext cx="1512470" cy="77467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DCE2C2E-F6CF-4196-8997-48A6E4A8D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5050492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36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31E61E-143C-66CB-3614-CBF3281974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DE2477-66FC-8E16-9018-491676330CAD}"/>
              </a:ext>
            </a:extLst>
          </p:cNvPr>
          <p:cNvSpPr/>
          <p:nvPr/>
        </p:nvSpPr>
        <p:spPr bwMode="white">
          <a:xfrm>
            <a:off x="4015238" y="2670610"/>
            <a:ext cx="904761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560437-4141-71C1-B3A9-244FADD824B5}"/>
              </a:ext>
            </a:extLst>
          </p:cNvPr>
          <p:cNvSpPr/>
          <p:nvPr/>
        </p:nvSpPr>
        <p:spPr bwMode="white">
          <a:xfrm>
            <a:off x="3584104" y="3300172"/>
            <a:ext cx="1071736" cy="41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3F42BF-BD9F-81C7-2F81-B7CF4CC7BD59}"/>
              </a:ext>
            </a:extLst>
          </p:cNvPr>
          <p:cNvSpPr/>
          <p:nvPr/>
        </p:nvSpPr>
        <p:spPr bwMode="white">
          <a:xfrm>
            <a:off x="4440622" y="4626874"/>
            <a:ext cx="1007306" cy="66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1B66ED-24A9-97E1-38D2-8B692C79F385}"/>
              </a:ext>
            </a:extLst>
          </p:cNvPr>
          <p:cNvSpPr/>
          <p:nvPr/>
        </p:nvSpPr>
        <p:spPr bwMode="white">
          <a:xfrm>
            <a:off x="8839978" y="4725144"/>
            <a:ext cx="1007305" cy="66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16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35B1E-23C3-7BF5-4D91-AC5C2837BC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B63284-27E9-58AD-11DD-1A4F3BF872F4}"/>
              </a:ext>
            </a:extLst>
          </p:cNvPr>
          <p:cNvSpPr/>
          <p:nvPr/>
        </p:nvSpPr>
        <p:spPr bwMode="white">
          <a:xfrm>
            <a:off x="1872380" y="1867412"/>
            <a:ext cx="352380" cy="30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B415E8-8D8E-FE9D-61E0-F2AB774C1761}"/>
              </a:ext>
            </a:extLst>
          </p:cNvPr>
          <p:cNvSpPr/>
          <p:nvPr/>
        </p:nvSpPr>
        <p:spPr bwMode="white">
          <a:xfrm>
            <a:off x="3224761" y="1867412"/>
            <a:ext cx="352380" cy="2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EB2321-063C-610D-0E9F-C80EAC7CDEFE}"/>
              </a:ext>
            </a:extLst>
          </p:cNvPr>
          <p:cNvSpPr/>
          <p:nvPr/>
        </p:nvSpPr>
        <p:spPr bwMode="white">
          <a:xfrm>
            <a:off x="5691428" y="1867412"/>
            <a:ext cx="352380" cy="2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A085AF-5CFE-77A7-2FD9-23A0325287C1}"/>
              </a:ext>
            </a:extLst>
          </p:cNvPr>
          <p:cNvSpPr/>
          <p:nvPr/>
        </p:nvSpPr>
        <p:spPr bwMode="white">
          <a:xfrm>
            <a:off x="7034285" y="1867412"/>
            <a:ext cx="371428" cy="30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932923-E2B3-79BE-E4F8-AB65099CBEA1}"/>
              </a:ext>
            </a:extLst>
          </p:cNvPr>
          <p:cNvSpPr/>
          <p:nvPr/>
        </p:nvSpPr>
        <p:spPr bwMode="white">
          <a:xfrm>
            <a:off x="8815238" y="1857887"/>
            <a:ext cx="361904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C645ED-CF10-786B-1650-12B28BFE9D6E}"/>
              </a:ext>
            </a:extLst>
          </p:cNvPr>
          <p:cNvSpPr/>
          <p:nvPr/>
        </p:nvSpPr>
        <p:spPr bwMode="white">
          <a:xfrm>
            <a:off x="9834285" y="1857887"/>
            <a:ext cx="371428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BC915B-F3D0-530A-9C7A-29D99EB91D61}"/>
              </a:ext>
            </a:extLst>
          </p:cNvPr>
          <p:cNvSpPr/>
          <p:nvPr/>
        </p:nvSpPr>
        <p:spPr bwMode="white">
          <a:xfrm>
            <a:off x="1881904" y="2524683"/>
            <a:ext cx="342857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7CF5CB-6990-BCE7-6FDD-3446D7727239}"/>
              </a:ext>
            </a:extLst>
          </p:cNvPr>
          <p:cNvSpPr/>
          <p:nvPr/>
        </p:nvSpPr>
        <p:spPr bwMode="white">
          <a:xfrm>
            <a:off x="3234285" y="2543735"/>
            <a:ext cx="352380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DF9F87-4EC3-C212-047E-015C00E5992F}"/>
              </a:ext>
            </a:extLst>
          </p:cNvPr>
          <p:cNvSpPr/>
          <p:nvPr/>
        </p:nvSpPr>
        <p:spPr bwMode="white">
          <a:xfrm>
            <a:off x="5348571" y="2524683"/>
            <a:ext cx="361904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1629DB-7B00-084A-937E-78BEF544B53F}"/>
              </a:ext>
            </a:extLst>
          </p:cNvPr>
          <p:cNvSpPr/>
          <p:nvPr/>
        </p:nvSpPr>
        <p:spPr bwMode="white">
          <a:xfrm>
            <a:off x="6710476" y="2524683"/>
            <a:ext cx="352380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128191C-A409-DBFD-7608-FBB470EC4980}"/>
              </a:ext>
            </a:extLst>
          </p:cNvPr>
          <p:cNvSpPr/>
          <p:nvPr/>
        </p:nvSpPr>
        <p:spPr bwMode="white">
          <a:xfrm>
            <a:off x="9177142" y="2543735"/>
            <a:ext cx="342858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7A50B2-F4FB-A9C2-AA93-2F03A64BC42E}"/>
              </a:ext>
            </a:extLst>
          </p:cNvPr>
          <p:cNvSpPr/>
          <p:nvPr/>
        </p:nvSpPr>
        <p:spPr bwMode="white">
          <a:xfrm>
            <a:off x="10186666" y="2534209"/>
            <a:ext cx="333333" cy="2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D502C0-747B-1BE9-8F08-A05332F2F734}"/>
              </a:ext>
            </a:extLst>
          </p:cNvPr>
          <p:cNvSpPr/>
          <p:nvPr/>
        </p:nvSpPr>
        <p:spPr bwMode="white">
          <a:xfrm>
            <a:off x="2367619" y="3848751"/>
            <a:ext cx="1057142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5F5F20E-3AED-F22E-358A-3E0850B2088B}"/>
              </a:ext>
            </a:extLst>
          </p:cNvPr>
          <p:cNvSpPr/>
          <p:nvPr/>
        </p:nvSpPr>
        <p:spPr bwMode="white">
          <a:xfrm>
            <a:off x="6272380" y="3848751"/>
            <a:ext cx="1057142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1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DBAF0-89EE-53D2-1481-3CC14C3A60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5E102D-6964-0CFA-2E35-05818AF326D8}"/>
              </a:ext>
            </a:extLst>
          </p:cNvPr>
          <p:cNvSpPr/>
          <p:nvPr/>
        </p:nvSpPr>
        <p:spPr bwMode="white">
          <a:xfrm>
            <a:off x="4662857" y="1162991"/>
            <a:ext cx="714285" cy="3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0ED3C2-D88F-4467-0FDC-CC9838CD62B9}"/>
              </a:ext>
            </a:extLst>
          </p:cNvPr>
          <p:cNvSpPr/>
          <p:nvPr/>
        </p:nvSpPr>
        <p:spPr bwMode="white">
          <a:xfrm>
            <a:off x="6748571" y="1162991"/>
            <a:ext cx="704761" cy="3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D3823E-69ED-902D-9787-21B4DA2C93DE}"/>
              </a:ext>
            </a:extLst>
          </p:cNvPr>
          <p:cNvSpPr/>
          <p:nvPr/>
        </p:nvSpPr>
        <p:spPr bwMode="white">
          <a:xfrm>
            <a:off x="5443809" y="1821911"/>
            <a:ext cx="380952" cy="32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07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</Words>
  <Application>Microsoft Office PowerPoint</Application>
  <PresentationFormat>宽屏</PresentationFormat>
  <Paragraphs>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