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A7BA579-B183-4EAB-86F0-27CBC5201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88840"/>
            <a:ext cx="8296275" cy="13525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33ACC87-D31D-4681-91DE-3CC5AEF6A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7" y="3516611"/>
            <a:ext cx="40100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8B38B-CC5D-D26E-4C44-7E797F1A8B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A4533-437F-A6A0-E2BF-228248122049}"/>
              </a:ext>
            </a:extLst>
          </p:cNvPr>
          <p:cNvSpPr/>
          <p:nvPr/>
        </p:nvSpPr>
        <p:spPr bwMode="white">
          <a:xfrm>
            <a:off x="2958095" y="1611489"/>
            <a:ext cx="571428" cy="45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A03B7-D31F-2E05-8BCC-BEABC2E2EED1}"/>
              </a:ext>
            </a:extLst>
          </p:cNvPr>
          <p:cNvSpPr/>
          <p:nvPr/>
        </p:nvSpPr>
        <p:spPr bwMode="white">
          <a:xfrm>
            <a:off x="6129523" y="1795071"/>
            <a:ext cx="476190" cy="25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F04A86-98C1-2C57-A8B3-D32A1D94E64D}"/>
              </a:ext>
            </a:extLst>
          </p:cNvPr>
          <p:cNvSpPr/>
          <p:nvPr/>
        </p:nvSpPr>
        <p:spPr bwMode="white">
          <a:xfrm>
            <a:off x="9462857" y="1775929"/>
            <a:ext cx="333333" cy="30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F72EB9-6518-C5B5-7F1B-DB581B28B929}"/>
              </a:ext>
            </a:extLst>
          </p:cNvPr>
          <p:cNvSpPr/>
          <p:nvPr/>
        </p:nvSpPr>
        <p:spPr bwMode="white">
          <a:xfrm>
            <a:off x="2739047" y="2262290"/>
            <a:ext cx="761904" cy="45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356EDF-7F02-768B-5F9C-9BD24E9BF783}"/>
              </a:ext>
            </a:extLst>
          </p:cNvPr>
          <p:cNvSpPr/>
          <p:nvPr/>
        </p:nvSpPr>
        <p:spPr bwMode="white">
          <a:xfrm>
            <a:off x="6415238" y="2348880"/>
            <a:ext cx="761904" cy="37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D0BD71-4970-71DE-4428-DE918E28B41F}"/>
              </a:ext>
            </a:extLst>
          </p:cNvPr>
          <p:cNvSpPr/>
          <p:nvPr/>
        </p:nvSpPr>
        <p:spPr bwMode="white">
          <a:xfrm>
            <a:off x="9500952" y="2204864"/>
            <a:ext cx="761904" cy="45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21041BE-DCDF-4B4B-932B-E74C5E9ECA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1826"/>
            <a:ext cx="10800000" cy="200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7642D3E-9A9A-4F26-8523-58190A2184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871" y="4077072"/>
            <a:ext cx="1584176" cy="8114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5EA3F16-4066-4386-9359-A9F6F85D60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4058661"/>
            <a:ext cx="1584176" cy="8114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C18F51F-738C-4AE9-8F8B-AEE8AB945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4058660"/>
            <a:ext cx="1584176" cy="8114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BA6346B-9CBB-4626-9A13-2E5EF47E0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1246" y="4054964"/>
            <a:ext cx="1584176" cy="81140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782169C-1459-4C81-B52C-234127E93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0674" y="4042417"/>
            <a:ext cx="1584176" cy="81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A7015-0DBA-696A-36B4-01455F628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209CC-8712-CC1C-5E71-32EF820D5268}"/>
              </a:ext>
            </a:extLst>
          </p:cNvPr>
          <p:cNvSpPr/>
          <p:nvPr/>
        </p:nvSpPr>
        <p:spPr bwMode="white">
          <a:xfrm>
            <a:off x="3653333" y="1677144"/>
            <a:ext cx="390476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A61ED-A9D1-A234-178F-AEEF6AD10873}"/>
              </a:ext>
            </a:extLst>
          </p:cNvPr>
          <p:cNvSpPr/>
          <p:nvPr/>
        </p:nvSpPr>
        <p:spPr bwMode="white">
          <a:xfrm>
            <a:off x="3329523" y="3497179"/>
            <a:ext cx="695238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1CB144-83F1-4996-6174-A2F6848D8C02}"/>
              </a:ext>
            </a:extLst>
          </p:cNvPr>
          <p:cNvSpPr/>
          <p:nvPr/>
        </p:nvSpPr>
        <p:spPr bwMode="white">
          <a:xfrm>
            <a:off x="5034285" y="3497179"/>
            <a:ext cx="1371428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55F3DF9-3EC4-429B-AC46-A628DD0985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87573"/>
            <a:ext cx="10800000" cy="243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462A27-D17C-4A1A-9148-6AA0DCD703BB}"/>
              </a:ext>
            </a:extLst>
          </p:cNvPr>
          <p:cNvSpPr/>
          <p:nvPr/>
        </p:nvSpPr>
        <p:spPr bwMode="white">
          <a:xfrm>
            <a:off x="4681904" y="3973344"/>
            <a:ext cx="390476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EA7003-F073-4D54-AAC5-2F6E8C397148}"/>
              </a:ext>
            </a:extLst>
          </p:cNvPr>
          <p:cNvSpPr/>
          <p:nvPr/>
        </p:nvSpPr>
        <p:spPr bwMode="white">
          <a:xfrm>
            <a:off x="3339047" y="5793598"/>
            <a:ext cx="1038095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1FF620-9CD9-4AE6-9791-1AE97F317453}"/>
              </a:ext>
            </a:extLst>
          </p:cNvPr>
          <p:cNvSpPr/>
          <p:nvPr/>
        </p:nvSpPr>
        <p:spPr bwMode="white">
          <a:xfrm>
            <a:off x="5710476" y="5784068"/>
            <a:ext cx="2742857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8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C3487-6918-AB6B-AE52-6FA1B8D2FF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9AAEE7-E7C0-2CA3-70BB-1BCA31C7004F}"/>
              </a:ext>
            </a:extLst>
          </p:cNvPr>
          <p:cNvSpPr/>
          <p:nvPr/>
        </p:nvSpPr>
        <p:spPr bwMode="white">
          <a:xfrm>
            <a:off x="1786666" y="3443790"/>
            <a:ext cx="390476" cy="33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53C2B-76CA-CB15-F784-B6764547DF11}"/>
              </a:ext>
            </a:extLst>
          </p:cNvPr>
          <p:cNvSpPr/>
          <p:nvPr/>
        </p:nvSpPr>
        <p:spPr bwMode="white">
          <a:xfrm>
            <a:off x="3824761" y="3443790"/>
            <a:ext cx="380952" cy="33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B98AC-88CE-3E65-B0F7-EF7561B196F7}"/>
              </a:ext>
            </a:extLst>
          </p:cNvPr>
          <p:cNvSpPr/>
          <p:nvPr/>
        </p:nvSpPr>
        <p:spPr bwMode="white">
          <a:xfrm>
            <a:off x="5862857" y="3443790"/>
            <a:ext cx="380952" cy="33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2285BE-83BA-B340-B8D7-5680187A5E58}"/>
              </a:ext>
            </a:extLst>
          </p:cNvPr>
          <p:cNvSpPr/>
          <p:nvPr/>
        </p:nvSpPr>
        <p:spPr bwMode="white">
          <a:xfrm>
            <a:off x="7891428" y="3443790"/>
            <a:ext cx="390476" cy="33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566363-6833-5DF1-222A-BEB50BF91960}"/>
              </a:ext>
            </a:extLst>
          </p:cNvPr>
          <p:cNvSpPr/>
          <p:nvPr/>
        </p:nvSpPr>
        <p:spPr bwMode="white">
          <a:xfrm>
            <a:off x="9929523" y="3443790"/>
            <a:ext cx="390477" cy="33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D0D9FD8-1F1B-4E23-A6C0-2CC0675AE6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21197"/>
            <a:ext cx="10800000" cy="172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4E9AD7-0F08-46E9-8705-21EB466E048A}"/>
              </a:ext>
            </a:extLst>
          </p:cNvPr>
          <p:cNvSpPr/>
          <p:nvPr/>
        </p:nvSpPr>
        <p:spPr bwMode="white">
          <a:xfrm>
            <a:off x="5358095" y="4026369"/>
            <a:ext cx="390476" cy="33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8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