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237D66E-B688-4251-8C47-785C41886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3024187"/>
            <a:ext cx="52578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2C0417-CEF7-9F6A-D1F2-B73BC5811D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456623-6B74-61C9-FD44-48DC876365F1}"/>
              </a:ext>
            </a:extLst>
          </p:cNvPr>
          <p:cNvSpPr/>
          <p:nvPr/>
        </p:nvSpPr>
        <p:spPr bwMode="white">
          <a:xfrm>
            <a:off x="5777142" y="1105446"/>
            <a:ext cx="723809" cy="33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82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EE0989FD-0DC3-4CA2-8B49-60979E3AA7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01"/>
          <a:stretch/>
        </p:blipFill>
        <p:spPr>
          <a:xfrm>
            <a:off x="1247464" y="4499502"/>
            <a:ext cx="9385040" cy="2214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B9B0696-0870-57AF-F3E5-F95D151706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3912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63E054-A055-48E8-9417-4049203DB94D}"/>
              </a:ext>
            </a:extLst>
          </p:cNvPr>
          <p:cNvSpPr/>
          <p:nvPr/>
        </p:nvSpPr>
        <p:spPr bwMode="white">
          <a:xfrm>
            <a:off x="1704606" y="6293920"/>
            <a:ext cx="228571" cy="24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F3FAAF-4BB4-4BC2-8E39-17C58923F7C3}"/>
              </a:ext>
            </a:extLst>
          </p:cNvPr>
          <p:cNvSpPr/>
          <p:nvPr/>
        </p:nvSpPr>
        <p:spPr bwMode="white">
          <a:xfrm>
            <a:off x="3228416" y="6293920"/>
            <a:ext cx="228571" cy="24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A9FB0D-6F07-4903-8163-E786B23318D7}"/>
              </a:ext>
            </a:extLst>
          </p:cNvPr>
          <p:cNvSpPr/>
          <p:nvPr/>
        </p:nvSpPr>
        <p:spPr bwMode="white">
          <a:xfrm>
            <a:off x="4761749" y="6293920"/>
            <a:ext cx="219047" cy="24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2BBAB3-9D17-48ED-A914-F2DB40B86FCB}"/>
              </a:ext>
            </a:extLst>
          </p:cNvPr>
          <p:cNvSpPr/>
          <p:nvPr/>
        </p:nvSpPr>
        <p:spPr bwMode="white">
          <a:xfrm>
            <a:off x="6276035" y="6293920"/>
            <a:ext cx="247619" cy="24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5755F4-405E-41F5-B350-A9603990797C}"/>
              </a:ext>
            </a:extLst>
          </p:cNvPr>
          <p:cNvSpPr/>
          <p:nvPr/>
        </p:nvSpPr>
        <p:spPr bwMode="white">
          <a:xfrm>
            <a:off x="8085559" y="6293920"/>
            <a:ext cx="161904" cy="24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59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0D31BF-DA3A-B137-1FD4-25A11B1813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1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3FF6CA-187A-DB2C-F975-EFA42F322916}"/>
              </a:ext>
            </a:extLst>
          </p:cNvPr>
          <p:cNvSpPr/>
          <p:nvPr/>
        </p:nvSpPr>
        <p:spPr bwMode="white">
          <a:xfrm>
            <a:off x="2491428" y="2518974"/>
            <a:ext cx="1542857" cy="31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64E305-D08E-50AA-D868-B09FA56A17D3}"/>
              </a:ext>
            </a:extLst>
          </p:cNvPr>
          <p:cNvSpPr/>
          <p:nvPr/>
        </p:nvSpPr>
        <p:spPr bwMode="white">
          <a:xfrm>
            <a:off x="8596190" y="2518974"/>
            <a:ext cx="1371428" cy="31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5E3779-610B-5338-340B-AD9DAC3D6ECD}"/>
              </a:ext>
            </a:extLst>
          </p:cNvPr>
          <p:cNvSpPr/>
          <p:nvPr/>
        </p:nvSpPr>
        <p:spPr bwMode="white">
          <a:xfrm>
            <a:off x="3510476" y="3187420"/>
            <a:ext cx="6209523" cy="32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56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213088-495D-914B-022A-442B008FEC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4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5A5975-88C3-31D4-A021-26EE53198FF9}"/>
              </a:ext>
            </a:extLst>
          </p:cNvPr>
          <p:cNvSpPr/>
          <p:nvPr/>
        </p:nvSpPr>
        <p:spPr bwMode="white">
          <a:xfrm>
            <a:off x="2310476" y="1793128"/>
            <a:ext cx="2057142" cy="31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A26834-B376-1F7D-6194-9C0D12DFB723}"/>
              </a:ext>
            </a:extLst>
          </p:cNvPr>
          <p:cNvSpPr/>
          <p:nvPr/>
        </p:nvSpPr>
        <p:spPr bwMode="white">
          <a:xfrm>
            <a:off x="2310476" y="2461488"/>
            <a:ext cx="7314285" cy="33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2A80DD-3F31-9596-7E92-1B4A8AC8A225}"/>
              </a:ext>
            </a:extLst>
          </p:cNvPr>
          <p:cNvSpPr/>
          <p:nvPr/>
        </p:nvSpPr>
        <p:spPr bwMode="white">
          <a:xfrm>
            <a:off x="2653333" y="3129848"/>
            <a:ext cx="5285714" cy="33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8339BA-5FC7-182B-511C-976787AF5037}"/>
              </a:ext>
            </a:extLst>
          </p:cNvPr>
          <p:cNvSpPr/>
          <p:nvPr/>
        </p:nvSpPr>
        <p:spPr bwMode="white">
          <a:xfrm>
            <a:off x="2653333" y="3798208"/>
            <a:ext cx="3419047" cy="31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134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2023-08-12T08:52:08Z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