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9" r:id="rId3"/>
    <p:sldId id="328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DCFF9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6" d="100"/>
          <a:sy n="96" d="100"/>
        </p:scale>
        <p:origin x="90" y="2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F6DD2A7B-C6BC-43B8-9F84-73CB0F6F81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24325" y="2919412"/>
            <a:ext cx="3943350" cy="10191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29E8419F-19AD-46ED-A51A-0F955C5F5E3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100" y="980728"/>
            <a:ext cx="11017224" cy="3053964"/>
          </a:xfrm>
          <a:prstGeom prst="rect">
            <a:avLst/>
          </a:prstGeom>
        </p:spPr>
      </p:pic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149C17AB-26BB-4DF9-B480-4C7ED1643628}"/>
              </a:ext>
            </a:extLst>
          </p:cNvPr>
          <p:cNvCxnSpPr>
            <a:cxnSpLocks/>
          </p:cNvCxnSpPr>
          <p:nvPr/>
        </p:nvCxnSpPr>
        <p:spPr>
          <a:xfrm>
            <a:off x="1415480" y="2348880"/>
            <a:ext cx="5904656" cy="864096"/>
          </a:xfrm>
          <a:prstGeom prst="line">
            <a:avLst/>
          </a:prstGeom>
          <a:ln w="19050">
            <a:solidFill>
              <a:srgbClr val="5DCF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8620102B-889D-4382-9FB3-7AEC36C5FA17}"/>
              </a:ext>
            </a:extLst>
          </p:cNvPr>
          <p:cNvCxnSpPr>
            <a:cxnSpLocks/>
          </p:cNvCxnSpPr>
          <p:nvPr/>
        </p:nvCxnSpPr>
        <p:spPr>
          <a:xfrm>
            <a:off x="2999656" y="2348880"/>
            <a:ext cx="6264696" cy="792088"/>
          </a:xfrm>
          <a:prstGeom prst="line">
            <a:avLst/>
          </a:prstGeom>
          <a:ln w="19050">
            <a:solidFill>
              <a:srgbClr val="5DCF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A790F327-0A95-4AED-AC14-F979F8F30C24}"/>
              </a:ext>
            </a:extLst>
          </p:cNvPr>
          <p:cNvCxnSpPr>
            <a:cxnSpLocks/>
          </p:cNvCxnSpPr>
          <p:nvPr/>
        </p:nvCxnSpPr>
        <p:spPr>
          <a:xfrm flipV="1">
            <a:off x="1343472" y="2348880"/>
            <a:ext cx="3168352" cy="864096"/>
          </a:xfrm>
          <a:prstGeom prst="line">
            <a:avLst/>
          </a:prstGeom>
          <a:ln w="19050">
            <a:solidFill>
              <a:srgbClr val="5DCF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581E7471-751E-46F4-8003-49D032381D37}"/>
              </a:ext>
            </a:extLst>
          </p:cNvPr>
          <p:cNvCxnSpPr>
            <a:cxnSpLocks/>
          </p:cNvCxnSpPr>
          <p:nvPr/>
        </p:nvCxnSpPr>
        <p:spPr>
          <a:xfrm flipV="1">
            <a:off x="2999656" y="2312876"/>
            <a:ext cx="3168352" cy="864096"/>
          </a:xfrm>
          <a:prstGeom prst="line">
            <a:avLst/>
          </a:prstGeom>
          <a:ln w="19050">
            <a:solidFill>
              <a:srgbClr val="5DCF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id="{5B18E369-F3BA-41C9-B8AB-A9ABEE019672}"/>
              </a:ext>
            </a:extLst>
          </p:cNvPr>
          <p:cNvCxnSpPr>
            <a:cxnSpLocks/>
          </p:cNvCxnSpPr>
          <p:nvPr/>
        </p:nvCxnSpPr>
        <p:spPr>
          <a:xfrm flipV="1">
            <a:off x="4511824" y="2366882"/>
            <a:ext cx="3168352" cy="864096"/>
          </a:xfrm>
          <a:prstGeom prst="line">
            <a:avLst/>
          </a:prstGeom>
          <a:ln w="19050">
            <a:solidFill>
              <a:srgbClr val="5DCF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E07BDF62-98C1-43A4-84C4-3C1328D7CF9E}"/>
              </a:ext>
            </a:extLst>
          </p:cNvPr>
          <p:cNvCxnSpPr>
            <a:cxnSpLocks/>
          </p:cNvCxnSpPr>
          <p:nvPr/>
        </p:nvCxnSpPr>
        <p:spPr>
          <a:xfrm flipV="1">
            <a:off x="6240016" y="2312876"/>
            <a:ext cx="4536504" cy="945106"/>
          </a:xfrm>
          <a:prstGeom prst="line">
            <a:avLst/>
          </a:prstGeom>
          <a:ln w="19050">
            <a:solidFill>
              <a:srgbClr val="5DCF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id="{E968924E-345C-474C-BBAB-2019AC54BFB2}"/>
              </a:ext>
            </a:extLst>
          </p:cNvPr>
          <p:cNvCxnSpPr>
            <a:cxnSpLocks/>
          </p:cNvCxnSpPr>
          <p:nvPr/>
        </p:nvCxnSpPr>
        <p:spPr>
          <a:xfrm flipH="1" flipV="1">
            <a:off x="9357607" y="2335661"/>
            <a:ext cx="1432649" cy="895317"/>
          </a:xfrm>
          <a:prstGeom prst="line">
            <a:avLst/>
          </a:prstGeom>
          <a:ln w="19050">
            <a:solidFill>
              <a:srgbClr val="5DCF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437573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D0DE46B5-4409-4C92-8466-784C9827055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2000" y="2999155"/>
            <a:ext cx="10463808" cy="2571142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9C998400-972C-8909-4B67-BEE3D498732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745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8C9FB1CB-65F8-4E76-9C7E-93E19465BD1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99456" y="2132856"/>
            <a:ext cx="1512470" cy="774676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AEFE10F4-ED4F-4F86-9C68-FB6EB3ECF1D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59696" y="2126463"/>
            <a:ext cx="1512470" cy="774676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F61102F3-4638-44F8-91CC-312807F405B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08000" y="2126463"/>
            <a:ext cx="1512470" cy="774676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44E3D4D3-7EC7-495A-9070-99FADB29469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42800" y="2126463"/>
            <a:ext cx="1512470" cy="774676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FCD0F6B0-CD7C-4ADD-8B84-E7F564021FC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73814" y="2132856"/>
            <a:ext cx="1512470" cy="774676"/>
          </a:xfrm>
          <a:prstGeom prst="rect">
            <a:avLst/>
          </a:prstGeom>
        </p:spPr>
      </p:pic>
      <p:sp>
        <p:nvSpPr>
          <p:cNvPr id="20" name="文本框 19">
            <a:extLst>
              <a:ext uri="{FF2B5EF4-FFF2-40B4-BE49-F238E27FC236}">
                <a16:creationId xmlns:a16="http://schemas.microsoft.com/office/drawing/2014/main" id="{B20888F8-5515-4F5F-9544-965A590C0675}"/>
              </a:ext>
            </a:extLst>
          </p:cNvPr>
          <p:cNvSpPr txBox="1"/>
          <p:nvPr/>
        </p:nvSpPr>
        <p:spPr>
          <a:xfrm>
            <a:off x="2531906" y="3637414"/>
            <a:ext cx="3600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64D2FB"/>
                </a:solidFill>
              </a:rPr>
              <a:t>√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CD120788-9B13-4A5B-8F82-9AD2C9A8BC4F}"/>
              </a:ext>
            </a:extLst>
          </p:cNvPr>
          <p:cNvSpPr txBox="1"/>
          <p:nvPr/>
        </p:nvSpPr>
        <p:spPr>
          <a:xfrm>
            <a:off x="7824192" y="3629295"/>
            <a:ext cx="3600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64D2FB"/>
                </a:solidFill>
              </a:rPr>
              <a:t>√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6B62296F-7366-4EA3-9468-62CAE8C3D74C}"/>
              </a:ext>
            </a:extLst>
          </p:cNvPr>
          <p:cNvSpPr txBox="1"/>
          <p:nvPr/>
        </p:nvSpPr>
        <p:spPr>
          <a:xfrm>
            <a:off x="2423592" y="4284726"/>
            <a:ext cx="3600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64D2FB"/>
                </a:solidFill>
              </a:rPr>
              <a:t>√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3FB3621B-1780-4CCB-A90F-94407E8844D7}"/>
              </a:ext>
            </a:extLst>
          </p:cNvPr>
          <p:cNvSpPr txBox="1"/>
          <p:nvPr/>
        </p:nvSpPr>
        <p:spPr>
          <a:xfrm>
            <a:off x="5939980" y="4321699"/>
            <a:ext cx="3600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64D2FB"/>
                </a:solidFill>
              </a:rPr>
              <a:t>√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076CB160-3EB1-4508-A089-31D379CE53B3}"/>
              </a:ext>
            </a:extLst>
          </p:cNvPr>
          <p:cNvSpPr txBox="1"/>
          <p:nvPr/>
        </p:nvSpPr>
        <p:spPr>
          <a:xfrm>
            <a:off x="3467961" y="4926353"/>
            <a:ext cx="3600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64D2FB"/>
                </a:solidFill>
              </a:rPr>
              <a:t>√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F573E2E7-BDD4-4CC7-8258-04CE3D5F9949}"/>
              </a:ext>
            </a:extLst>
          </p:cNvPr>
          <p:cNvSpPr txBox="1"/>
          <p:nvPr/>
        </p:nvSpPr>
        <p:spPr>
          <a:xfrm>
            <a:off x="10350029" y="4985522"/>
            <a:ext cx="3600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64D2FB"/>
                </a:solidFill>
              </a:rPr>
              <a:t>√</a:t>
            </a:r>
          </a:p>
        </p:txBody>
      </p:sp>
    </p:spTree>
    <p:extLst>
      <p:ext uri="{BB962C8B-B14F-4D97-AF65-F5344CB8AC3E}">
        <p14:creationId xmlns:p14="http://schemas.microsoft.com/office/powerpoint/2010/main" val="25305675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63A470E-F7DF-EB6C-EF4E-A832A5CF3A6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184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83BE019-8707-100E-F3DA-C5F0A16AE93B}"/>
              </a:ext>
            </a:extLst>
          </p:cNvPr>
          <p:cNvSpPr/>
          <p:nvPr/>
        </p:nvSpPr>
        <p:spPr bwMode="white">
          <a:xfrm>
            <a:off x="4481904" y="2434108"/>
            <a:ext cx="3219047" cy="3153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4CF59DA-9B75-9A7D-0E2A-7C645C54880F}"/>
              </a:ext>
            </a:extLst>
          </p:cNvPr>
          <p:cNvSpPr/>
          <p:nvPr/>
        </p:nvSpPr>
        <p:spPr bwMode="white">
          <a:xfrm>
            <a:off x="7910476" y="3112603"/>
            <a:ext cx="2895238" cy="324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1563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0BE68DB-110F-2E43-2896-77CBEEF341E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762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41A37EC-7642-238E-E0EA-C4B49D4579AE}"/>
              </a:ext>
            </a:extLst>
          </p:cNvPr>
          <p:cNvSpPr/>
          <p:nvPr/>
        </p:nvSpPr>
        <p:spPr bwMode="white">
          <a:xfrm>
            <a:off x="6939047" y="2774084"/>
            <a:ext cx="361904" cy="305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D1C4705-E053-CE51-0173-CAD154C5635B}"/>
              </a:ext>
            </a:extLst>
          </p:cNvPr>
          <p:cNvSpPr/>
          <p:nvPr/>
        </p:nvSpPr>
        <p:spPr bwMode="white">
          <a:xfrm>
            <a:off x="6939047" y="3412918"/>
            <a:ext cx="361904" cy="305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8FEAC58-2DFD-B9FD-4A6D-8F9CDFEB65B6}"/>
              </a:ext>
            </a:extLst>
          </p:cNvPr>
          <p:cNvSpPr/>
          <p:nvPr/>
        </p:nvSpPr>
        <p:spPr bwMode="white">
          <a:xfrm>
            <a:off x="6939047" y="4051752"/>
            <a:ext cx="361904" cy="305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F98346D0-3FA0-E1CD-E55A-58C7053D02C3}"/>
              </a:ext>
            </a:extLst>
          </p:cNvPr>
          <p:cNvSpPr/>
          <p:nvPr/>
        </p:nvSpPr>
        <p:spPr bwMode="white">
          <a:xfrm>
            <a:off x="6939047" y="4700121"/>
            <a:ext cx="361904" cy="295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3065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1" grpId="0" animBg="1"/>
      <p:bldP spid="1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6</Words>
  <Application>Microsoft Office PowerPoint</Application>
  <PresentationFormat>宽屏</PresentationFormat>
  <Paragraphs>6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7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2023-08-12T09:18:23Z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