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90" y="2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6DFC9753-CF74-49CF-B9CF-9676CD8C7F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2900" y="2976562"/>
            <a:ext cx="3886200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19763C75-BDE0-4A11-85CC-D0A6438FB2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065043"/>
            <a:ext cx="10153128" cy="2505479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3384DB86-0FCB-43AF-B9D3-A05195489EF6}"/>
              </a:ext>
            </a:extLst>
          </p:cNvPr>
          <p:cNvSpPr txBox="1"/>
          <p:nvPr/>
        </p:nvSpPr>
        <p:spPr>
          <a:xfrm>
            <a:off x="1919536" y="1708498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64D2FB"/>
                </a:solidFill>
              </a:rPr>
              <a:t>√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51E5316-EB6C-42EE-BD78-EA615D022543}"/>
              </a:ext>
            </a:extLst>
          </p:cNvPr>
          <p:cNvSpPr txBox="1"/>
          <p:nvPr/>
        </p:nvSpPr>
        <p:spPr>
          <a:xfrm>
            <a:off x="5688721" y="1711698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64D2FB"/>
                </a:solidFill>
              </a:rPr>
              <a:t>√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D2BAA0E-2B78-4D0D-A4F3-60F69AE74DFC}"/>
              </a:ext>
            </a:extLst>
          </p:cNvPr>
          <p:cNvSpPr txBox="1"/>
          <p:nvPr/>
        </p:nvSpPr>
        <p:spPr>
          <a:xfrm>
            <a:off x="9123235" y="1733007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64D2FB"/>
                </a:solidFill>
              </a:rPr>
              <a:t>√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0AAED4A-43C2-4FF7-9210-1CC3EE2E4DF0}"/>
              </a:ext>
            </a:extLst>
          </p:cNvPr>
          <p:cNvSpPr txBox="1"/>
          <p:nvPr/>
        </p:nvSpPr>
        <p:spPr>
          <a:xfrm>
            <a:off x="2855640" y="2330218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64D2FB"/>
                </a:solidFill>
              </a:rPr>
              <a:t>√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353D277F-2548-4A01-9CEE-1C82969CB7A8}"/>
              </a:ext>
            </a:extLst>
          </p:cNvPr>
          <p:cNvSpPr txBox="1"/>
          <p:nvPr/>
        </p:nvSpPr>
        <p:spPr>
          <a:xfrm>
            <a:off x="5663352" y="2317782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64D2FB"/>
                </a:solidFill>
              </a:rPr>
              <a:t>√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187963F4-34D7-4325-B9F3-A3D9646E3477}"/>
              </a:ext>
            </a:extLst>
          </p:cNvPr>
          <p:cNvSpPr txBox="1"/>
          <p:nvPr/>
        </p:nvSpPr>
        <p:spPr>
          <a:xfrm>
            <a:off x="8992454" y="2359376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64D2FB"/>
                </a:solidFill>
              </a:rPr>
              <a:t>√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0C4E3BA5-4E09-4E8F-9BEB-8ED4D0E61BCD}"/>
              </a:ext>
            </a:extLst>
          </p:cNvPr>
          <p:cNvSpPr txBox="1"/>
          <p:nvPr/>
        </p:nvSpPr>
        <p:spPr>
          <a:xfrm>
            <a:off x="2479466" y="2944151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64D2FB"/>
                </a:solidFill>
              </a:rPr>
              <a:t>√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B10FDF8A-62FB-4CF5-8710-3108CAE7957A}"/>
              </a:ext>
            </a:extLst>
          </p:cNvPr>
          <p:cNvSpPr txBox="1"/>
          <p:nvPr/>
        </p:nvSpPr>
        <p:spPr>
          <a:xfrm>
            <a:off x="8837803" y="2951646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64D2FB"/>
                </a:solidFill>
              </a:rPr>
              <a:t>√</a:t>
            </a:r>
          </a:p>
        </p:txBody>
      </p:sp>
    </p:spTree>
    <p:extLst>
      <p:ext uri="{BB962C8B-B14F-4D97-AF65-F5344CB8AC3E}">
        <p14:creationId xmlns:p14="http://schemas.microsoft.com/office/powerpoint/2010/main" val="144133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30DA18-489A-0600-12E1-265616A6FED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0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DA7C4DD7-2A19-4EF1-8755-4F13DE8290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7200" y="2052000"/>
            <a:ext cx="792088" cy="792088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E08989EA-C8E7-468D-8EF1-666AC8D031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27478" y="2052000"/>
            <a:ext cx="1512470" cy="774676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C9C231CD-B546-4EB7-A5CB-27BCEB368F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1200" y="2052000"/>
            <a:ext cx="792088" cy="792088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90DC6458-F432-4D91-917D-DF66AA3074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3406485"/>
            <a:ext cx="792088" cy="792088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364AF84E-E967-41E5-ADFD-5E77F9B6E9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3412164"/>
            <a:ext cx="792088" cy="792088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5B325A6F-B686-47C4-9841-5BE2E2DE3F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0800" y="3406485"/>
            <a:ext cx="792088" cy="792088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DF9302CE-5BA0-4C42-9357-0200BC40FD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52000" y="3415191"/>
            <a:ext cx="1512470" cy="774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575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DC0736-8498-21C6-7F13-C6EDF17475C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96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436A0C-76AB-C75D-5ED8-E6F9F9FC16B1}"/>
              </a:ext>
            </a:extLst>
          </p:cNvPr>
          <p:cNvSpPr/>
          <p:nvPr/>
        </p:nvSpPr>
        <p:spPr bwMode="white">
          <a:xfrm>
            <a:off x="1767619" y="2012918"/>
            <a:ext cx="676190" cy="305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C8DDF9-034B-CD99-0B86-63A93F49D98F}"/>
              </a:ext>
            </a:extLst>
          </p:cNvPr>
          <p:cNvSpPr/>
          <p:nvPr/>
        </p:nvSpPr>
        <p:spPr bwMode="white">
          <a:xfrm>
            <a:off x="5205714" y="2012918"/>
            <a:ext cx="695238" cy="31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5466AFF-1194-8EA3-79CD-38C5FC6ADE50}"/>
              </a:ext>
            </a:extLst>
          </p:cNvPr>
          <p:cNvSpPr/>
          <p:nvPr/>
        </p:nvSpPr>
        <p:spPr bwMode="white">
          <a:xfrm>
            <a:off x="8643809" y="2012918"/>
            <a:ext cx="695238" cy="31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538FE5E-6219-5814-361F-8B34B2FB0945}"/>
              </a:ext>
            </a:extLst>
          </p:cNvPr>
          <p:cNvSpPr/>
          <p:nvPr/>
        </p:nvSpPr>
        <p:spPr bwMode="white">
          <a:xfrm>
            <a:off x="1748571" y="2633650"/>
            <a:ext cx="704761" cy="305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2F6EAF2-8D07-5E8C-E814-2815465BBDFE}"/>
              </a:ext>
            </a:extLst>
          </p:cNvPr>
          <p:cNvSpPr/>
          <p:nvPr/>
        </p:nvSpPr>
        <p:spPr bwMode="white">
          <a:xfrm>
            <a:off x="5196190" y="2633650"/>
            <a:ext cx="695238" cy="305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7BDAF85-F306-C0AB-0C2E-F2DDACF9B8A1}"/>
              </a:ext>
            </a:extLst>
          </p:cNvPr>
          <p:cNvSpPr/>
          <p:nvPr/>
        </p:nvSpPr>
        <p:spPr bwMode="white">
          <a:xfrm>
            <a:off x="8643809" y="2633650"/>
            <a:ext cx="695238" cy="305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30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B3E867-6313-71E5-5747-B09E1F09A1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0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CB4DEE-2A7F-65D3-917D-4666088290B2}"/>
              </a:ext>
            </a:extLst>
          </p:cNvPr>
          <p:cNvSpPr/>
          <p:nvPr/>
        </p:nvSpPr>
        <p:spPr bwMode="white">
          <a:xfrm>
            <a:off x="8415238" y="2337280"/>
            <a:ext cx="380952" cy="324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4E4890A-E1E7-B5CD-36A0-4780C58D9C7A}"/>
              </a:ext>
            </a:extLst>
          </p:cNvPr>
          <p:cNvSpPr/>
          <p:nvPr/>
        </p:nvSpPr>
        <p:spPr bwMode="white">
          <a:xfrm>
            <a:off x="7396190" y="2957862"/>
            <a:ext cx="380952" cy="334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8EFA7EC-6826-53E3-99A0-3AA38B97EA4B}"/>
              </a:ext>
            </a:extLst>
          </p:cNvPr>
          <p:cNvSpPr/>
          <p:nvPr/>
        </p:nvSpPr>
        <p:spPr bwMode="white">
          <a:xfrm>
            <a:off x="8072380" y="3578444"/>
            <a:ext cx="390476" cy="324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8309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A3A711-D27A-2AD4-21E8-C0BA06157A1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4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8D0A3F-75E4-033F-DE58-FCED987310F4}"/>
              </a:ext>
            </a:extLst>
          </p:cNvPr>
          <p:cNvSpPr/>
          <p:nvPr/>
        </p:nvSpPr>
        <p:spPr bwMode="white">
          <a:xfrm>
            <a:off x="8367619" y="1686832"/>
            <a:ext cx="371427" cy="30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E063980-E1D0-1A36-48F6-708A7F308BF0}"/>
              </a:ext>
            </a:extLst>
          </p:cNvPr>
          <p:cNvSpPr/>
          <p:nvPr/>
        </p:nvSpPr>
        <p:spPr bwMode="white">
          <a:xfrm>
            <a:off x="3777142" y="2306354"/>
            <a:ext cx="323809" cy="295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530D35A-8F66-6A54-B47B-26AB8798F43F}"/>
              </a:ext>
            </a:extLst>
          </p:cNvPr>
          <p:cNvSpPr/>
          <p:nvPr/>
        </p:nvSpPr>
        <p:spPr bwMode="white">
          <a:xfrm>
            <a:off x="5967619" y="2306354"/>
            <a:ext cx="704761" cy="295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8F49774-1BD7-92D8-D514-A976E44646F5}"/>
              </a:ext>
            </a:extLst>
          </p:cNvPr>
          <p:cNvSpPr/>
          <p:nvPr/>
        </p:nvSpPr>
        <p:spPr bwMode="white">
          <a:xfrm>
            <a:off x="3091428" y="2925875"/>
            <a:ext cx="714285" cy="30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D0FC32A-71F3-1609-45BE-BECE793037FC}"/>
              </a:ext>
            </a:extLst>
          </p:cNvPr>
          <p:cNvSpPr/>
          <p:nvPr/>
        </p:nvSpPr>
        <p:spPr bwMode="white">
          <a:xfrm>
            <a:off x="5729523" y="2925875"/>
            <a:ext cx="723809" cy="30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60F547D-FF76-981E-6429-CB185AE561EA}"/>
              </a:ext>
            </a:extLst>
          </p:cNvPr>
          <p:cNvSpPr/>
          <p:nvPr/>
        </p:nvSpPr>
        <p:spPr bwMode="white">
          <a:xfrm>
            <a:off x="3243809" y="3545397"/>
            <a:ext cx="704761" cy="295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0673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8</Words>
  <Application>Microsoft Office PowerPoint</Application>
  <PresentationFormat>宽屏</PresentationFormat>
  <Paragraphs>8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2023-08-12T08:55:29Z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