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3" r:id="rId3"/>
    <p:sldId id="342" r:id="rId4"/>
    <p:sldId id="341" r:id="rId5"/>
    <p:sldId id="340" r:id="rId6"/>
    <p:sldId id="339" r:id="rId7"/>
    <p:sldId id="338" r:id="rId8"/>
    <p:sldId id="337" r:id="rId9"/>
    <p:sldId id="335" r:id="rId10"/>
    <p:sldId id="334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34A6"/>
    <a:srgbClr val="F45BB5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90" y="2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75B4B99-9723-4E89-932A-D4D78E7F34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562" y="2366962"/>
            <a:ext cx="7000875" cy="2124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822E3D-0F77-063C-25CD-9A45493B3C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60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525903-27C5-B81E-2400-2AAE0607D990}"/>
              </a:ext>
            </a:extLst>
          </p:cNvPr>
          <p:cNvSpPr/>
          <p:nvPr/>
        </p:nvSpPr>
        <p:spPr bwMode="white">
          <a:xfrm>
            <a:off x="5462857" y="1201542"/>
            <a:ext cx="1466666" cy="344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5BB5DFB-DDE2-49DB-85D3-E70BE63CB08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122221"/>
            <a:ext cx="10800000" cy="2534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0359D5-5E6B-4084-9EEE-92DF2CEB5238}"/>
              </a:ext>
            </a:extLst>
          </p:cNvPr>
          <p:cNvSpPr/>
          <p:nvPr/>
        </p:nvSpPr>
        <p:spPr bwMode="white">
          <a:xfrm>
            <a:off x="4732789" y="4532247"/>
            <a:ext cx="400000" cy="342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7AE858-23B3-4941-B0E8-222CD64BADFD}"/>
              </a:ext>
            </a:extLst>
          </p:cNvPr>
          <p:cNvSpPr/>
          <p:nvPr/>
        </p:nvSpPr>
        <p:spPr bwMode="white">
          <a:xfrm>
            <a:off x="8818503" y="4532247"/>
            <a:ext cx="399999" cy="342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A2CE443-3C1D-4EC8-842B-319CE8D5C9C4}"/>
              </a:ext>
            </a:extLst>
          </p:cNvPr>
          <p:cNvSpPr/>
          <p:nvPr/>
        </p:nvSpPr>
        <p:spPr bwMode="white">
          <a:xfrm>
            <a:off x="2961360" y="5180097"/>
            <a:ext cx="400000" cy="342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08768D9-0F7F-4FEF-9476-DC0C590F9FCA}"/>
              </a:ext>
            </a:extLst>
          </p:cNvPr>
          <p:cNvSpPr/>
          <p:nvPr/>
        </p:nvSpPr>
        <p:spPr bwMode="white">
          <a:xfrm>
            <a:off x="6685170" y="5180097"/>
            <a:ext cx="400000" cy="342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71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31CDCD8-CE83-4244-B810-7ABE814559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1124744"/>
            <a:ext cx="10081120" cy="2493107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BF9AFB7E-A0DF-4B25-9BE6-9CB9E63A1456}"/>
              </a:ext>
            </a:extLst>
          </p:cNvPr>
          <p:cNvCxnSpPr>
            <a:cxnSpLocks/>
          </p:cNvCxnSpPr>
          <p:nvPr/>
        </p:nvCxnSpPr>
        <p:spPr>
          <a:xfrm>
            <a:off x="2063552" y="2276872"/>
            <a:ext cx="3600400" cy="864096"/>
          </a:xfrm>
          <a:prstGeom prst="line">
            <a:avLst/>
          </a:prstGeom>
          <a:ln w="19050">
            <a:solidFill>
              <a:srgbClr val="F534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7E62FE88-3CC4-42A5-8349-2FB7CC31DE00}"/>
              </a:ext>
            </a:extLst>
          </p:cNvPr>
          <p:cNvCxnSpPr>
            <a:cxnSpLocks/>
          </p:cNvCxnSpPr>
          <p:nvPr/>
        </p:nvCxnSpPr>
        <p:spPr>
          <a:xfrm>
            <a:off x="5879976" y="2276872"/>
            <a:ext cx="3384376" cy="864096"/>
          </a:xfrm>
          <a:prstGeom prst="line">
            <a:avLst/>
          </a:prstGeom>
          <a:ln w="19050">
            <a:solidFill>
              <a:srgbClr val="F534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3E919122-4E6E-480A-B642-FE6647409E8D}"/>
              </a:ext>
            </a:extLst>
          </p:cNvPr>
          <p:cNvCxnSpPr>
            <a:cxnSpLocks/>
          </p:cNvCxnSpPr>
          <p:nvPr/>
        </p:nvCxnSpPr>
        <p:spPr>
          <a:xfrm flipV="1">
            <a:off x="1991544" y="2371297"/>
            <a:ext cx="7272808" cy="783456"/>
          </a:xfrm>
          <a:prstGeom prst="line">
            <a:avLst/>
          </a:prstGeom>
          <a:ln w="19050">
            <a:solidFill>
              <a:srgbClr val="F534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571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8B221C-42A2-919D-979F-0DFA2B7615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52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805444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2F09E3-9041-F226-C9F4-3996FB0CB3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4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496644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788D91-B521-2444-9C5D-E0707B9E20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1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C873DD-5A29-570E-9AE1-CAB29C3CEBC2}"/>
              </a:ext>
            </a:extLst>
          </p:cNvPr>
          <p:cNvSpPr/>
          <p:nvPr/>
        </p:nvSpPr>
        <p:spPr bwMode="white">
          <a:xfrm>
            <a:off x="1691428" y="1839584"/>
            <a:ext cx="361904" cy="305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D487F0-B27B-B47A-90BC-8DC4224A9CD8}"/>
              </a:ext>
            </a:extLst>
          </p:cNvPr>
          <p:cNvSpPr/>
          <p:nvPr/>
        </p:nvSpPr>
        <p:spPr bwMode="white">
          <a:xfrm>
            <a:off x="4177142" y="1830050"/>
            <a:ext cx="371428" cy="314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B5F1D9-9532-0C90-4C2F-08A32C6D2B2A}"/>
              </a:ext>
            </a:extLst>
          </p:cNvPr>
          <p:cNvSpPr/>
          <p:nvPr/>
        </p:nvSpPr>
        <p:spPr bwMode="white">
          <a:xfrm>
            <a:off x="6672380" y="1830050"/>
            <a:ext cx="361905" cy="305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39474F-EF51-777D-8950-693F8836711D}"/>
              </a:ext>
            </a:extLst>
          </p:cNvPr>
          <p:cNvSpPr/>
          <p:nvPr/>
        </p:nvSpPr>
        <p:spPr bwMode="white">
          <a:xfrm>
            <a:off x="9148571" y="1830050"/>
            <a:ext cx="371428" cy="314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97DA3B9-A4E6-16FE-D7DC-3531F2829449}"/>
              </a:ext>
            </a:extLst>
          </p:cNvPr>
          <p:cNvSpPr/>
          <p:nvPr/>
        </p:nvSpPr>
        <p:spPr bwMode="white">
          <a:xfrm>
            <a:off x="2777142" y="3212466"/>
            <a:ext cx="400000" cy="34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B23A284-D337-3EEC-398E-54A096F6AB8F}"/>
              </a:ext>
            </a:extLst>
          </p:cNvPr>
          <p:cNvSpPr/>
          <p:nvPr/>
        </p:nvSpPr>
        <p:spPr bwMode="white">
          <a:xfrm>
            <a:off x="5205714" y="3222000"/>
            <a:ext cx="723809" cy="314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B16A44B-0A04-B52E-2CB7-76CD5C279DA6}"/>
              </a:ext>
            </a:extLst>
          </p:cNvPr>
          <p:cNvSpPr/>
          <p:nvPr/>
        </p:nvSpPr>
        <p:spPr bwMode="white">
          <a:xfrm>
            <a:off x="6539047" y="3212466"/>
            <a:ext cx="400001" cy="333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4880673-531A-2118-7CF9-862C008EC8E3}"/>
              </a:ext>
            </a:extLst>
          </p:cNvPr>
          <p:cNvSpPr/>
          <p:nvPr/>
        </p:nvSpPr>
        <p:spPr bwMode="white">
          <a:xfrm>
            <a:off x="2777142" y="4070516"/>
            <a:ext cx="390476" cy="34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080D483-4428-670B-608E-C028B5598D70}"/>
              </a:ext>
            </a:extLst>
          </p:cNvPr>
          <p:cNvSpPr/>
          <p:nvPr/>
        </p:nvSpPr>
        <p:spPr bwMode="white">
          <a:xfrm>
            <a:off x="5196190" y="4089584"/>
            <a:ext cx="733333" cy="314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6C6AEFB-35E3-4568-E102-625F8718F2D4}"/>
              </a:ext>
            </a:extLst>
          </p:cNvPr>
          <p:cNvSpPr/>
          <p:nvPr/>
        </p:nvSpPr>
        <p:spPr bwMode="white">
          <a:xfrm>
            <a:off x="6539047" y="4070516"/>
            <a:ext cx="400001" cy="34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907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FB4BB0-29CE-51AC-8C97-1A06FC94C0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2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03E2A3-CDCC-7B61-AA56-2B7829A21039}"/>
              </a:ext>
            </a:extLst>
          </p:cNvPr>
          <p:cNvSpPr/>
          <p:nvPr/>
        </p:nvSpPr>
        <p:spPr bwMode="white">
          <a:xfrm>
            <a:off x="7929523" y="1086419"/>
            <a:ext cx="409523" cy="343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B21710-F795-26E8-6794-2DB1A4BFAA63}"/>
              </a:ext>
            </a:extLst>
          </p:cNvPr>
          <p:cNvSpPr/>
          <p:nvPr/>
        </p:nvSpPr>
        <p:spPr bwMode="white">
          <a:xfrm>
            <a:off x="1529523" y="3050615"/>
            <a:ext cx="7371428" cy="343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9058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26EB76-5973-3CBF-EFD1-2210614907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0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B9460C6E-8AFE-4418-835B-0BC3766A1D11}"/>
              </a:ext>
            </a:extLst>
          </p:cNvPr>
          <p:cNvCxnSpPr>
            <a:cxnSpLocks/>
          </p:cNvCxnSpPr>
          <p:nvPr/>
        </p:nvCxnSpPr>
        <p:spPr>
          <a:xfrm>
            <a:off x="1415480" y="5222057"/>
            <a:ext cx="933899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0" name="图片 29">
            <a:extLst>
              <a:ext uri="{FF2B5EF4-FFF2-40B4-BE49-F238E27FC236}">
                <a16:creationId xmlns:a16="http://schemas.microsoft.com/office/drawing/2014/main" id="{BFF8FB8F-5F6D-4A0A-8CE0-3220A0B239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3438" y="3635795"/>
            <a:ext cx="9361040" cy="796262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7108C579-5F39-42D1-85E9-0CCD8AE5CC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3438" y="4427883"/>
            <a:ext cx="9361040" cy="796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038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4" name="直接连接符 73">
            <a:extLst>
              <a:ext uri="{FF2B5EF4-FFF2-40B4-BE49-F238E27FC236}">
                <a16:creationId xmlns:a16="http://schemas.microsoft.com/office/drawing/2014/main" id="{D5E602FE-8D12-4C74-8758-A77BE170F8CF}"/>
              </a:ext>
            </a:extLst>
          </p:cNvPr>
          <p:cNvCxnSpPr>
            <a:cxnSpLocks/>
          </p:cNvCxnSpPr>
          <p:nvPr/>
        </p:nvCxnSpPr>
        <p:spPr>
          <a:xfrm>
            <a:off x="999929" y="5162901"/>
            <a:ext cx="9361040" cy="208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" name="img_16777215">
            <a:extLst>
              <a:ext uri="{FF2B5EF4-FFF2-40B4-BE49-F238E27FC236}">
                <a16:creationId xmlns:a16="http://schemas.microsoft.com/office/drawing/2014/main" id="{1BAB258D-B95E-AD3C-940A-5126ECEA7E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268760"/>
            <a:ext cx="10800000" cy="3896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9" name="图片 68">
            <a:extLst>
              <a:ext uri="{FF2B5EF4-FFF2-40B4-BE49-F238E27FC236}">
                <a16:creationId xmlns:a16="http://schemas.microsoft.com/office/drawing/2014/main" id="{AE244C7D-84CE-469C-85DC-8713008379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9929" y="1284789"/>
            <a:ext cx="9361040" cy="796262"/>
          </a:xfrm>
          <a:prstGeom prst="rect">
            <a:avLst/>
          </a:prstGeom>
        </p:spPr>
      </p:pic>
      <p:pic>
        <p:nvPicPr>
          <p:cNvPr id="70" name="图片 69">
            <a:extLst>
              <a:ext uri="{FF2B5EF4-FFF2-40B4-BE49-F238E27FC236}">
                <a16:creationId xmlns:a16="http://schemas.microsoft.com/office/drawing/2014/main" id="{630C4B18-4B18-4BD4-86DE-046D7DA7AD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9929" y="2043039"/>
            <a:ext cx="9361040" cy="796262"/>
          </a:xfrm>
          <a:prstGeom prst="rect">
            <a:avLst/>
          </a:prstGeom>
        </p:spPr>
      </p:pic>
      <p:pic>
        <p:nvPicPr>
          <p:cNvPr id="71" name="图片 70">
            <a:extLst>
              <a:ext uri="{FF2B5EF4-FFF2-40B4-BE49-F238E27FC236}">
                <a16:creationId xmlns:a16="http://schemas.microsoft.com/office/drawing/2014/main" id="{C402E690-8FE1-4973-B908-62C099D552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9929" y="2818743"/>
            <a:ext cx="9361040" cy="796262"/>
          </a:xfrm>
          <a:prstGeom prst="rect">
            <a:avLst/>
          </a:prstGeom>
        </p:spPr>
      </p:pic>
      <p:pic>
        <p:nvPicPr>
          <p:cNvPr id="72" name="图片 71">
            <a:extLst>
              <a:ext uri="{FF2B5EF4-FFF2-40B4-BE49-F238E27FC236}">
                <a16:creationId xmlns:a16="http://schemas.microsoft.com/office/drawing/2014/main" id="{CDC0539C-9564-4A10-8D59-80D2A27E00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9929" y="3597551"/>
            <a:ext cx="9361040" cy="796262"/>
          </a:xfrm>
          <a:prstGeom prst="rect">
            <a:avLst/>
          </a:prstGeom>
        </p:spPr>
      </p:pic>
      <p:pic>
        <p:nvPicPr>
          <p:cNvPr id="73" name="图片 72">
            <a:extLst>
              <a:ext uri="{FF2B5EF4-FFF2-40B4-BE49-F238E27FC236}">
                <a16:creationId xmlns:a16="http://schemas.microsoft.com/office/drawing/2014/main" id="{45C1C39A-7AB2-46FA-8DCE-6FA7876BE6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9929" y="4380226"/>
            <a:ext cx="9361040" cy="796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426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751FB1-856A-4EE3-5307-3079452B64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196752"/>
            <a:ext cx="10800000" cy="4690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3" name="图片 72">
            <a:extLst>
              <a:ext uri="{FF2B5EF4-FFF2-40B4-BE49-F238E27FC236}">
                <a16:creationId xmlns:a16="http://schemas.microsoft.com/office/drawing/2014/main" id="{8D21F3B9-8455-4AEE-BCBD-63CAD4857A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000" y="1196752"/>
            <a:ext cx="9361040" cy="796262"/>
          </a:xfrm>
          <a:prstGeom prst="rect">
            <a:avLst/>
          </a:prstGeom>
        </p:spPr>
      </p:pic>
      <p:pic>
        <p:nvPicPr>
          <p:cNvPr id="74" name="图片 73">
            <a:extLst>
              <a:ext uri="{FF2B5EF4-FFF2-40B4-BE49-F238E27FC236}">
                <a16:creationId xmlns:a16="http://schemas.microsoft.com/office/drawing/2014/main" id="{B411AF4A-CA2A-49E4-BD01-1977413E31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000" y="1955002"/>
            <a:ext cx="9361040" cy="796262"/>
          </a:xfrm>
          <a:prstGeom prst="rect">
            <a:avLst/>
          </a:prstGeom>
        </p:spPr>
      </p:pic>
      <p:pic>
        <p:nvPicPr>
          <p:cNvPr id="75" name="图片 74">
            <a:extLst>
              <a:ext uri="{FF2B5EF4-FFF2-40B4-BE49-F238E27FC236}">
                <a16:creationId xmlns:a16="http://schemas.microsoft.com/office/drawing/2014/main" id="{AEC1BE20-5100-4830-96A4-B66E171183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000" y="2730706"/>
            <a:ext cx="9361040" cy="796262"/>
          </a:xfrm>
          <a:prstGeom prst="rect">
            <a:avLst/>
          </a:prstGeom>
        </p:spPr>
      </p:pic>
      <p:pic>
        <p:nvPicPr>
          <p:cNvPr id="76" name="图片 75">
            <a:extLst>
              <a:ext uri="{FF2B5EF4-FFF2-40B4-BE49-F238E27FC236}">
                <a16:creationId xmlns:a16="http://schemas.microsoft.com/office/drawing/2014/main" id="{0554CFB2-2730-4258-B00C-55FDD778F5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000" y="3509514"/>
            <a:ext cx="9361040" cy="796262"/>
          </a:xfrm>
          <a:prstGeom prst="rect">
            <a:avLst/>
          </a:prstGeom>
        </p:spPr>
      </p:pic>
      <p:pic>
        <p:nvPicPr>
          <p:cNvPr id="77" name="图片 76">
            <a:extLst>
              <a:ext uri="{FF2B5EF4-FFF2-40B4-BE49-F238E27FC236}">
                <a16:creationId xmlns:a16="http://schemas.microsoft.com/office/drawing/2014/main" id="{029BD662-B9F0-4F12-936A-AED52AF547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000" y="4292189"/>
            <a:ext cx="9361040" cy="796262"/>
          </a:xfrm>
          <a:prstGeom prst="rect">
            <a:avLst/>
          </a:prstGeom>
        </p:spPr>
      </p:pic>
      <p:pic>
        <p:nvPicPr>
          <p:cNvPr id="78" name="图片 77">
            <a:extLst>
              <a:ext uri="{FF2B5EF4-FFF2-40B4-BE49-F238E27FC236}">
                <a16:creationId xmlns:a16="http://schemas.microsoft.com/office/drawing/2014/main" id="{BC8EF8B0-53AB-4BC3-AE4D-C205E5D0C3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000" y="5078795"/>
            <a:ext cx="9361040" cy="796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53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AB6E09C-2B95-48E2-9CC1-B120B1AA00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764704"/>
            <a:ext cx="11136560" cy="3502336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C31BA1C0-96A1-4166-882C-FB9C93D2A087}"/>
              </a:ext>
            </a:extLst>
          </p:cNvPr>
          <p:cNvSpPr txBox="1"/>
          <p:nvPr/>
        </p:nvSpPr>
        <p:spPr>
          <a:xfrm>
            <a:off x="1828470" y="1484784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085A291-4A48-4666-A6EC-ED0C2C0BB818}"/>
              </a:ext>
            </a:extLst>
          </p:cNvPr>
          <p:cNvSpPr txBox="1"/>
          <p:nvPr/>
        </p:nvSpPr>
        <p:spPr>
          <a:xfrm>
            <a:off x="5087888" y="1513810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C1D2574-2F8E-4D51-9459-1F7A2496B561}"/>
              </a:ext>
            </a:extLst>
          </p:cNvPr>
          <p:cNvSpPr txBox="1"/>
          <p:nvPr/>
        </p:nvSpPr>
        <p:spPr>
          <a:xfrm>
            <a:off x="8688288" y="1513810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FE9CAB3-18BA-425F-B6E2-1D55E84C8BC5}"/>
              </a:ext>
            </a:extLst>
          </p:cNvPr>
          <p:cNvSpPr txBox="1"/>
          <p:nvPr/>
        </p:nvSpPr>
        <p:spPr>
          <a:xfrm>
            <a:off x="1919536" y="2204864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A3E1861-2843-4376-909F-DCAFB1AF84ED}"/>
              </a:ext>
            </a:extLst>
          </p:cNvPr>
          <p:cNvSpPr txBox="1"/>
          <p:nvPr/>
        </p:nvSpPr>
        <p:spPr>
          <a:xfrm>
            <a:off x="5087888" y="2204863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D742B55-81FF-4458-A3B6-D9927D841BE1}"/>
              </a:ext>
            </a:extLst>
          </p:cNvPr>
          <p:cNvSpPr txBox="1"/>
          <p:nvPr/>
        </p:nvSpPr>
        <p:spPr>
          <a:xfrm>
            <a:off x="9624392" y="2233889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FE6FB4D-F8B9-4963-A537-B1A284C09FBF}"/>
              </a:ext>
            </a:extLst>
          </p:cNvPr>
          <p:cNvSpPr txBox="1"/>
          <p:nvPr/>
        </p:nvSpPr>
        <p:spPr>
          <a:xfrm>
            <a:off x="3071664" y="2901893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EE1114D-7446-4E45-8FD0-3FEA825818F5}"/>
              </a:ext>
            </a:extLst>
          </p:cNvPr>
          <p:cNvSpPr txBox="1"/>
          <p:nvPr/>
        </p:nvSpPr>
        <p:spPr>
          <a:xfrm>
            <a:off x="10848528" y="2938808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26C066E7-F2EF-4510-9CA1-B31D7C63B203}"/>
              </a:ext>
            </a:extLst>
          </p:cNvPr>
          <p:cNvSpPr txBox="1"/>
          <p:nvPr/>
        </p:nvSpPr>
        <p:spPr>
          <a:xfrm>
            <a:off x="6528048" y="3603582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2185925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A701C8-2D6F-AAD6-EA8E-C4F5AED0F0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2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B451616-C231-4B0D-B018-5321B6D18F2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1271464" y="2204864"/>
            <a:ext cx="1701797" cy="876462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12D01D0B-66FB-45F1-94D6-9A75FD827E2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4007768" y="2168567"/>
            <a:ext cx="1728192" cy="890056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C7D5150E-57C1-465F-8E6A-AFFBF88F18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6770467" y="2179820"/>
            <a:ext cx="1728192" cy="890056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60498A94-6409-434B-A53B-4E4948A2F792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258266" y="3722400"/>
            <a:ext cx="1728192" cy="878742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E61C41C0-E64C-4917-9722-F579AA27CFC1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615600" y="2204864"/>
            <a:ext cx="1728192" cy="878742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8F883DA9-A9C2-43B5-9220-0B040C2A2A6B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024206" y="3722400"/>
            <a:ext cx="1728192" cy="878742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EF1E6B2A-626B-47F5-8808-C397F167B25A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790147" y="3719214"/>
            <a:ext cx="1728192" cy="878742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7A538A1C-B685-4E10-BDE1-764101F4337D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615600" y="3717032"/>
            <a:ext cx="1728192" cy="878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52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281916-A44C-0639-65B6-37B93B5302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4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6999C42B-1892-4A09-986F-6FB211224F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2780928"/>
            <a:ext cx="2592288" cy="893637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23AD80C3-F1F3-484B-A2BF-C803982C68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2780927"/>
            <a:ext cx="2592288" cy="893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78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156273-9991-B766-9042-C458787B06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0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C2B0C1-252B-2E57-E8C8-F49949E210E1}"/>
              </a:ext>
            </a:extLst>
          </p:cNvPr>
          <p:cNvSpPr/>
          <p:nvPr/>
        </p:nvSpPr>
        <p:spPr bwMode="white">
          <a:xfrm>
            <a:off x="5158095" y="1801091"/>
            <a:ext cx="419047" cy="362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9B5FE2-6C19-4415-440E-84922F7C2521}"/>
              </a:ext>
            </a:extLst>
          </p:cNvPr>
          <p:cNvSpPr/>
          <p:nvPr/>
        </p:nvSpPr>
        <p:spPr bwMode="white">
          <a:xfrm>
            <a:off x="3443809" y="2496766"/>
            <a:ext cx="428571" cy="371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C0F6CE-7E6F-F7C8-5C7E-FF006CFD8F4F}"/>
              </a:ext>
            </a:extLst>
          </p:cNvPr>
          <p:cNvSpPr/>
          <p:nvPr/>
        </p:nvSpPr>
        <p:spPr bwMode="white">
          <a:xfrm>
            <a:off x="2691428" y="3201971"/>
            <a:ext cx="419047" cy="362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F85F06-CF17-2E48-AA02-FECF039CA774}"/>
              </a:ext>
            </a:extLst>
          </p:cNvPr>
          <p:cNvSpPr/>
          <p:nvPr/>
        </p:nvSpPr>
        <p:spPr bwMode="white">
          <a:xfrm>
            <a:off x="5910476" y="4679088"/>
            <a:ext cx="428571" cy="362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234544F-EE21-A81D-3765-214758C37066}"/>
              </a:ext>
            </a:extLst>
          </p:cNvPr>
          <p:cNvSpPr/>
          <p:nvPr/>
        </p:nvSpPr>
        <p:spPr bwMode="white">
          <a:xfrm>
            <a:off x="7434285" y="5374763"/>
            <a:ext cx="419047" cy="371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3056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53C208D6-2975-43C9-A565-4527E154D0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180" y="1025060"/>
            <a:ext cx="10657184" cy="3308153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FA98D508-3DB0-4919-81CB-87F361218564}"/>
              </a:ext>
            </a:extLst>
          </p:cNvPr>
          <p:cNvCxnSpPr/>
          <p:nvPr/>
        </p:nvCxnSpPr>
        <p:spPr>
          <a:xfrm>
            <a:off x="1847528" y="1988840"/>
            <a:ext cx="1440160" cy="720080"/>
          </a:xfrm>
          <a:prstGeom prst="line">
            <a:avLst/>
          </a:prstGeom>
          <a:ln w="19050">
            <a:solidFill>
              <a:srgbClr val="F534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EBC1696A-48D5-47D6-B11F-B73A0247FA23}"/>
              </a:ext>
            </a:extLst>
          </p:cNvPr>
          <p:cNvCxnSpPr>
            <a:cxnSpLocks/>
          </p:cNvCxnSpPr>
          <p:nvPr/>
        </p:nvCxnSpPr>
        <p:spPr>
          <a:xfrm flipV="1">
            <a:off x="1847528" y="1988840"/>
            <a:ext cx="1440160" cy="690296"/>
          </a:xfrm>
          <a:prstGeom prst="line">
            <a:avLst/>
          </a:prstGeom>
          <a:ln w="19050">
            <a:solidFill>
              <a:srgbClr val="F534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08B423E1-6213-48DD-91BA-8F5598AECFF1}"/>
              </a:ext>
            </a:extLst>
          </p:cNvPr>
          <p:cNvCxnSpPr/>
          <p:nvPr/>
        </p:nvCxnSpPr>
        <p:spPr>
          <a:xfrm>
            <a:off x="1841778" y="3312660"/>
            <a:ext cx="1440160" cy="720080"/>
          </a:xfrm>
          <a:prstGeom prst="line">
            <a:avLst/>
          </a:prstGeom>
          <a:ln w="19050">
            <a:solidFill>
              <a:srgbClr val="F534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F5B91B71-0265-448E-A225-F87BF34721FE}"/>
              </a:ext>
            </a:extLst>
          </p:cNvPr>
          <p:cNvCxnSpPr>
            <a:cxnSpLocks/>
          </p:cNvCxnSpPr>
          <p:nvPr/>
        </p:nvCxnSpPr>
        <p:spPr>
          <a:xfrm flipV="1">
            <a:off x="1841778" y="3429000"/>
            <a:ext cx="1440160" cy="603740"/>
          </a:xfrm>
          <a:prstGeom prst="line">
            <a:avLst/>
          </a:prstGeom>
          <a:ln w="19050">
            <a:solidFill>
              <a:srgbClr val="F534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DEC099F2-6904-49A9-8CA3-4EF65FD633CB}"/>
              </a:ext>
            </a:extLst>
          </p:cNvPr>
          <p:cNvCxnSpPr>
            <a:cxnSpLocks/>
          </p:cNvCxnSpPr>
          <p:nvPr/>
        </p:nvCxnSpPr>
        <p:spPr>
          <a:xfrm>
            <a:off x="6023992" y="1959056"/>
            <a:ext cx="1440160" cy="1469944"/>
          </a:xfrm>
          <a:prstGeom prst="line">
            <a:avLst/>
          </a:prstGeom>
          <a:ln w="19050">
            <a:solidFill>
              <a:srgbClr val="F534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C43328D0-4EEA-49C3-A7BB-AF87AEA6B10B}"/>
              </a:ext>
            </a:extLst>
          </p:cNvPr>
          <p:cNvCxnSpPr>
            <a:cxnSpLocks/>
          </p:cNvCxnSpPr>
          <p:nvPr/>
        </p:nvCxnSpPr>
        <p:spPr>
          <a:xfrm flipV="1">
            <a:off x="8758134" y="2708920"/>
            <a:ext cx="1442322" cy="720080"/>
          </a:xfrm>
          <a:prstGeom prst="line">
            <a:avLst/>
          </a:prstGeom>
          <a:ln w="19050">
            <a:solidFill>
              <a:srgbClr val="F534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1A4FE33C-78A6-4ADD-81AA-2108D8FA29A2}"/>
              </a:ext>
            </a:extLst>
          </p:cNvPr>
          <p:cNvCxnSpPr>
            <a:cxnSpLocks/>
          </p:cNvCxnSpPr>
          <p:nvPr/>
        </p:nvCxnSpPr>
        <p:spPr>
          <a:xfrm>
            <a:off x="6023992" y="2786095"/>
            <a:ext cx="1440160" cy="1246645"/>
          </a:xfrm>
          <a:prstGeom prst="line">
            <a:avLst/>
          </a:prstGeom>
          <a:ln w="19050">
            <a:solidFill>
              <a:srgbClr val="F534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0EF3981A-AEE7-4C9E-909B-62E629988E5D}"/>
              </a:ext>
            </a:extLst>
          </p:cNvPr>
          <p:cNvCxnSpPr>
            <a:cxnSpLocks/>
          </p:cNvCxnSpPr>
          <p:nvPr/>
        </p:nvCxnSpPr>
        <p:spPr>
          <a:xfrm>
            <a:off x="8616280" y="4149080"/>
            <a:ext cx="1584176" cy="0"/>
          </a:xfrm>
          <a:prstGeom prst="line">
            <a:avLst/>
          </a:prstGeom>
          <a:ln w="19050">
            <a:solidFill>
              <a:srgbClr val="F534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3902DC62-DA84-4B4F-8BFC-1B4EEFD595BB}"/>
              </a:ext>
            </a:extLst>
          </p:cNvPr>
          <p:cNvCxnSpPr>
            <a:cxnSpLocks/>
          </p:cNvCxnSpPr>
          <p:nvPr/>
        </p:nvCxnSpPr>
        <p:spPr>
          <a:xfrm flipV="1">
            <a:off x="6096000" y="2708920"/>
            <a:ext cx="1439560" cy="660513"/>
          </a:xfrm>
          <a:prstGeom prst="line">
            <a:avLst/>
          </a:prstGeom>
          <a:ln w="19050">
            <a:solidFill>
              <a:srgbClr val="F534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60929FA8-0BD7-46EF-B47E-2E83C3CEB02F}"/>
              </a:ext>
            </a:extLst>
          </p:cNvPr>
          <p:cNvCxnSpPr>
            <a:cxnSpLocks/>
          </p:cNvCxnSpPr>
          <p:nvPr/>
        </p:nvCxnSpPr>
        <p:spPr>
          <a:xfrm flipV="1">
            <a:off x="8701373" y="1988840"/>
            <a:ext cx="1499083" cy="695595"/>
          </a:xfrm>
          <a:prstGeom prst="line">
            <a:avLst/>
          </a:prstGeom>
          <a:ln w="19050">
            <a:solidFill>
              <a:srgbClr val="F534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6A063920-0F2F-4781-912C-4B6AE947D48A}"/>
              </a:ext>
            </a:extLst>
          </p:cNvPr>
          <p:cNvCxnSpPr>
            <a:cxnSpLocks/>
          </p:cNvCxnSpPr>
          <p:nvPr/>
        </p:nvCxnSpPr>
        <p:spPr>
          <a:xfrm flipV="1">
            <a:off x="6020499" y="2045613"/>
            <a:ext cx="1515061" cy="2049410"/>
          </a:xfrm>
          <a:prstGeom prst="line">
            <a:avLst/>
          </a:prstGeom>
          <a:ln w="19050">
            <a:solidFill>
              <a:srgbClr val="F534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A8F1D580-6C3F-43B1-A9C4-7517F7915195}"/>
              </a:ext>
            </a:extLst>
          </p:cNvPr>
          <p:cNvCxnSpPr>
            <a:cxnSpLocks/>
          </p:cNvCxnSpPr>
          <p:nvPr/>
        </p:nvCxnSpPr>
        <p:spPr>
          <a:xfrm>
            <a:off x="8644215" y="2072261"/>
            <a:ext cx="1484233" cy="1419022"/>
          </a:xfrm>
          <a:prstGeom prst="line">
            <a:avLst/>
          </a:prstGeom>
          <a:ln w="19050">
            <a:solidFill>
              <a:srgbClr val="F534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906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6FB448-86C8-8EFC-F480-6E696E863F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0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1A9A26-ECD1-482F-FF59-4F9ACAA08A9F}"/>
              </a:ext>
            </a:extLst>
          </p:cNvPr>
          <p:cNvSpPr/>
          <p:nvPr/>
        </p:nvSpPr>
        <p:spPr bwMode="white">
          <a:xfrm>
            <a:off x="4529523" y="3312315"/>
            <a:ext cx="1133333" cy="315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BF9B90-6389-3810-C304-4909E88B7013}"/>
              </a:ext>
            </a:extLst>
          </p:cNvPr>
          <p:cNvSpPr/>
          <p:nvPr/>
        </p:nvSpPr>
        <p:spPr bwMode="white">
          <a:xfrm>
            <a:off x="8120000" y="3312315"/>
            <a:ext cx="1104761" cy="315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5527BBA-90A4-41AF-B50C-46953122BE0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19" b="30241"/>
          <a:stretch/>
        </p:blipFill>
        <p:spPr>
          <a:xfrm>
            <a:off x="720000" y="3742169"/>
            <a:ext cx="8832384" cy="1362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50913C7-45F5-4D31-A83B-E6D59B5BC530}"/>
              </a:ext>
            </a:extLst>
          </p:cNvPr>
          <p:cNvSpPr/>
          <p:nvPr/>
        </p:nvSpPr>
        <p:spPr bwMode="white">
          <a:xfrm>
            <a:off x="1510476" y="3951710"/>
            <a:ext cx="733333" cy="323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08E075D-1CF4-4532-A69F-FE3CE1270F1E}"/>
              </a:ext>
            </a:extLst>
          </p:cNvPr>
          <p:cNvSpPr/>
          <p:nvPr/>
        </p:nvSpPr>
        <p:spPr bwMode="white">
          <a:xfrm>
            <a:off x="4891428" y="3951710"/>
            <a:ext cx="733333" cy="323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13D9F21-1C61-450C-B403-3B7176D14069}"/>
              </a:ext>
            </a:extLst>
          </p:cNvPr>
          <p:cNvSpPr/>
          <p:nvPr/>
        </p:nvSpPr>
        <p:spPr bwMode="white">
          <a:xfrm>
            <a:off x="4881904" y="4589858"/>
            <a:ext cx="1447619" cy="333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94F269A-FA20-4DFA-8202-6A640D9E3A8A}"/>
              </a:ext>
            </a:extLst>
          </p:cNvPr>
          <p:cNvSpPr/>
          <p:nvPr/>
        </p:nvSpPr>
        <p:spPr bwMode="white">
          <a:xfrm>
            <a:off x="8262857" y="4589858"/>
            <a:ext cx="733333" cy="333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A10317C8-4087-4052-A3C8-D5272285E5D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781"/>
          <a:stretch/>
        </p:blipFill>
        <p:spPr>
          <a:xfrm>
            <a:off x="9552384" y="3742169"/>
            <a:ext cx="1967616" cy="1952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00884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4C6137-A31A-15F2-177D-1BA57270B20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517" r="40221"/>
          <a:stretch/>
        </p:blipFill>
        <p:spPr>
          <a:xfrm>
            <a:off x="695400" y="1124744"/>
            <a:ext cx="6456120" cy="575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7D1322B1-C8E9-4F04-BA7E-4F87CDDF8F3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600" y="1628800"/>
            <a:ext cx="10800000" cy="2782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FBDAB46-44EB-417B-8932-55B9293A271C}"/>
              </a:ext>
            </a:extLst>
          </p:cNvPr>
          <p:cNvSpPr/>
          <p:nvPr/>
        </p:nvSpPr>
        <p:spPr bwMode="white">
          <a:xfrm>
            <a:off x="2715647" y="2600724"/>
            <a:ext cx="723809" cy="314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731EFDB-3B02-4DB4-A883-542C085E3030}"/>
              </a:ext>
            </a:extLst>
          </p:cNvPr>
          <p:cNvSpPr/>
          <p:nvPr/>
        </p:nvSpPr>
        <p:spPr bwMode="white">
          <a:xfrm>
            <a:off x="7153742" y="2600724"/>
            <a:ext cx="733333" cy="314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F9B02CB-247C-4CE6-8A01-D164BA7E7074}"/>
              </a:ext>
            </a:extLst>
          </p:cNvPr>
          <p:cNvSpPr/>
          <p:nvPr/>
        </p:nvSpPr>
        <p:spPr bwMode="white">
          <a:xfrm>
            <a:off x="8772790" y="2591196"/>
            <a:ext cx="1419047" cy="323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6AA1333-CBB2-48C0-93A5-4CE4C49DB630}"/>
              </a:ext>
            </a:extLst>
          </p:cNvPr>
          <p:cNvSpPr/>
          <p:nvPr/>
        </p:nvSpPr>
        <p:spPr bwMode="white">
          <a:xfrm>
            <a:off x="3258504" y="3248674"/>
            <a:ext cx="352380" cy="333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FB1ACBB-5579-43BF-84DD-A7C06C888EF3}"/>
              </a:ext>
            </a:extLst>
          </p:cNvPr>
          <p:cNvSpPr/>
          <p:nvPr/>
        </p:nvSpPr>
        <p:spPr bwMode="white">
          <a:xfrm>
            <a:off x="7344219" y="3258203"/>
            <a:ext cx="1780952" cy="314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6EFEF7A-9C6D-4A22-AFC5-A394F77309CA}"/>
              </a:ext>
            </a:extLst>
          </p:cNvPr>
          <p:cNvSpPr/>
          <p:nvPr/>
        </p:nvSpPr>
        <p:spPr bwMode="white">
          <a:xfrm>
            <a:off x="1991838" y="3925210"/>
            <a:ext cx="704761" cy="304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5DBE9E2-26E9-49FA-A5C8-240669BB89AB}"/>
              </a:ext>
            </a:extLst>
          </p:cNvPr>
          <p:cNvSpPr/>
          <p:nvPr/>
        </p:nvSpPr>
        <p:spPr bwMode="white">
          <a:xfrm>
            <a:off x="5334695" y="3915681"/>
            <a:ext cx="723809" cy="314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1929DFE-7E06-486A-BE9E-0A8A96C583CD}"/>
              </a:ext>
            </a:extLst>
          </p:cNvPr>
          <p:cNvSpPr/>
          <p:nvPr/>
        </p:nvSpPr>
        <p:spPr bwMode="white">
          <a:xfrm>
            <a:off x="10334695" y="3925210"/>
            <a:ext cx="352380" cy="304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43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462575-C6C1-9EAA-AFEB-447EDD1186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1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288CB2-9E84-ABC4-8008-15D20AE7F9AA}"/>
              </a:ext>
            </a:extLst>
          </p:cNvPr>
          <p:cNvSpPr/>
          <p:nvPr/>
        </p:nvSpPr>
        <p:spPr bwMode="white">
          <a:xfrm>
            <a:off x="6110476" y="1772657"/>
            <a:ext cx="399999" cy="343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8A6C98-2D62-64A3-023D-8BC3D9EA540C}"/>
              </a:ext>
            </a:extLst>
          </p:cNvPr>
          <p:cNvSpPr/>
          <p:nvPr/>
        </p:nvSpPr>
        <p:spPr bwMode="white">
          <a:xfrm>
            <a:off x="4034285" y="3097556"/>
            <a:ext cx="390476" cy="343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BB937E-6789-9772-E153-A733E39C336B}"/>
              </a:ext>
            </a:extLst>
          </p:cNvPr>
          <p:cNvSpPr/>
          <p:nvPr/>
        </p:nvSpPr>
        <p:spPr bwMode="white">
          <a:xfrm>
            <a:off x="6215238" y="3097556"/>
            <a:ext cx="400000" cy="343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D39EA9-7BE0-A6C9-59C0-9E78D1179A24}"/>
              </a:ext>
            </a:extLst>
          </p:cNvPr>
          <p:cNvSpPr/>
          <p:nvPr/>
        </p:nvSpPr>
        <p:spPr bwMode="white">
          <a:xfrm>
            <a:off x="9081904" y="3097556"/>
            <a:ext cx="399999" cy="343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241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9</Words>
  <Application>Microsoft Office PowerPoint</Application>
  <PresentationFormat>宽屏</PresentationFormat>
  <Paragraphs>9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2023-08-11T16:09:03Z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