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9FE6612-4737-4A92-862C-907EFBA6E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962275"/>
            <a:ext cx="66579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80E11-2D83-B32D-8C10-71B0550BB5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5CFC6-BACA-4300-8044-FB75913AEEDC}"/>
              </a:ext>
            </a:extLst>
          </p:cNvPr>
          <p:cNvSpPr/>
          <p:nvPr/>
        </p:nvSpPr>
        <p:spPr bwMode="white">
          <a:xfrm>
            <a:off x="1624761" y="2306088"/>
            <a:ext cx="723809" cy="33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3A46A-797A-9F5A-42DA-103FE700E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95630-3AAD-3BC7-0565-F02AD8BE64C9}"/>
              </a:ext>
            </a:extLst>
          </p:cNvPr>
          <p:cNvSpPr/>
          <p:nvPr/>
        </p:nvSpPr>
        <p:spPr bwMode="white">
          <a:xfrm>
            <a:off x="7900952" y="1019744"/>
            <a:ext cx="390476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EADB8-3BE2-A389-2803-515EC11B2241}"/>
              </a:ext>
            </a:extLst>
          </p:cNvPr>
          <p:cNvSpPr/>
          <p:nvPr/>
        </p:nvSpPr>
        <p:spPr bwMode="white">
          <a:xfrm>
            <a:off x="6034285" y="3187356"/>
            <a:ext cx="390476" cy="33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5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E8285-A7B4-8D92-D299-5DA1359AC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F6B45-D81A-95BD-73E2-9C9D348E218E}"/>
              </a:ext>
            </a:extLst>
          </p:cNvPr>
          <p:cNvSpPr/>
          <p:nvPr/>
        </p:nvSpPr>
        <p:spPr bwMode="white">
          <a:xfrm>
            <a:off x="8148571" y="1124605"/>
            <a:ext cx="1066666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25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06B8B-DABA-E728-0A24-63D169741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91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DD8AC9-0DEE-47DA-B5BD-864535A777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8" y="4684560"/>
            <a:ext cx="10800000" cy="187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207EC9-C3C9-42B6-949B-E2095C1C0D2E}"/>
              </a:ext>
            </a:extLst>
          </p:cNvPr>
          <p:cNvSpPr/>
          <p:nvPr/>
        </p:nvSpPr>
        <p:spPr bwMode="white">
          <a:xfrm>
            <a:off x="5724360" y="4875057"/>
            <a:ext cx="380952" cy="33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493B8A-5DA8-4137-A18E-7546094B4D49}"/>
              </a:ext>
            </a:extLst>
          </p:cNvPr>
          <p:cNvSpPr/>
          <p:nvPr/>
        </p:nvSpPr>
        <p:spPr bwMode="white">
          <a:xfrm>
            <a:off x="5048169" y="5494175"/>
            <a:ext cx="380952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059CED-86B8-4B3D-B8D6-D88F55167513}"/>
              </a:ext>
            </a:extLst>
          </p:cNvPr>
          <p:cNvSpPr/>
          <p:nvPr/>
        </p:nvSpPr>
        <p:spPr bwMode="white">
          <a:xfrm>
            <a:off x="1819598" y="6103768"/>
            <a:ext cx="390476" cy="33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AB2AAC-5D33-4E99-86B5-5B350DF08206}"/>
              </a:ext>
            </a:extLst>
          </p:cNvPr>
          <p:cNvSpPr/>
          <p:nvPr/>
        </p:nvSpPr>
        <p:spPr bwMode="white">
          <a:xfrm>
            <a:off x="5381503" y="6103768"/>
            <a:ext cx="390476" cy="33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8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