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D518098-3DFD-48F8-9BE8-242F5DAEAE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2204864"/>
            <a:ext cx="8334375" cy="105727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0A405D0-DA29-4C3B-8DF3-48FB356AFD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3361" y="3429000"/>
            <a:ext cx="410527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CAE648-2031-D50C-668F-A21E45E217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C9CAB9-5300-88F4-DFC0-9AB61CD9FF97}"/>
              </a:ext>
            </a:extLst>
          </p:cNvPr>
          <p:cNvSpPr/>
          <p:nvPr/>
        </p:nvSpPr>
        <p:spPr bwMode="white">
          <a:xfrm>
            <a:off x="2100952" y="1699017"/>
            <a:ext cx="561904" cy="334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8133D6-EBCA-8A90-B099-9880A00DCBF3}"/>
              </a:ext>
            </a:extLst>
          </p:cNvPr>
          <p:cNvSpPr/>
          <p:nvPr/>
        </p:nvSpPr>
        <p:spPr bwMode="white">
          <a:xfrm>
            <a:off x="4272380" y="1556792"/>
            <a:ext cx="380952" cy="41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779DBC-EEAE-63AB-D87D-43DB71463206}"/>
              </a:ext>
            </a:extLst>
          </p:cNvPr>
          <p:cNvSpPr/>
          <p:nvPr/>
        </p:nvSpPr>
        <p:spPr bwMode="white">
          <a:xfrm>
            <a:off x="6034284" y="1556792"/>
            <a:ext cx="371429" cy="41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9E6681-F153-CE6C-70ED-27A02DB734CB}"/>
              </a:ext>
            </a:extLst>
          </p:cNvPr>
          <p:cNvSpPr/>
          <p:nvPr/>
        </p:nvSpPr>
        <p:spPr bwMode="white">
          <a:xfrm>
            <a:off x="7215238" y="1718149"/>
            <a:ext cx="104761" cy="25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6F02A8-9FC5-0A00-E464-C130FE383348}"/>
              </a:ext>
            </a:extLst>
          </p:cNvPr>
          <p:cNvSpPr/>
          <p:nvPr/>
        </p:nvSpPr>
        <p:spPr bwMode="white">
          <a:xfrm>
            <a:off x="8958095" y="1718149"/>
            <a:ext cx="380952" cy="25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EE9A2C-B450-9882-C951-9A135D7C254C}"/>
              </a:ext>
            </a:extLst>
          </p:cNvPr>
          <p:cNvSpPr/>
          <p:nvPr/>
        </p:nvSpPr>
        <p:spPr bwMode="white">
          <a:xfrm>
            <a:off x="10148571" y="1718149"/>
            <a:ext cx="380952" cy="25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0117DA4D-09EE-409C-BB67-967DD8024C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60845"/>
            <a:ext cx="10800000" cy="339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4A78190-3F14-4FA0-9D29-54127A8C68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0671" y="3814490"/>
            <a:ext cx="819386" cy="8193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2DF84C6-EDD3-409C-B6B2-B56E03D0F2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4800" y="3859200"/>
            <a:ext cx="1512470" cy="77467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E3C44A6-6179-4AC5-ABF9-5BB69C27B1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44195" y="3859200"/>
            <a:ext cx="2255306" cy="77467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9359BD5-3AEB-4363-8210-C50E45C133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0965" y="3836845"/>
            <a:ext cx="1512470" cy="77467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5F4F7DC-323C-48A5-91E9-9C7DF51E34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3175" y="5248800"/>
            <a:ext cx="1512470" cy="77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0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CED03C-C262-81C7-EED9-EFE4FBFB89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8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82A636-E9F1-3C8D-4EB1-498C343B0E15}"/>
              </a:ext>
            </a:extLst>
          </p:cNvPr>
          <p:cNvSpPr/>
          <p:nvPr/>
        </p:nvSpPr>
        <p:spPr bwMode="white">
          <a:xfrm>
            <a:off x="4415238" y="1124544"/>
            <a:ext cx="380952" cy="33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3C3DEB-845B-5494-B646-8D4A5A1B9341}"/>
              </a:ext>
            </a:extLst>
          </p:cNvPr>
          <p:cNvSpPr/>
          <p:nvPr/>
        </p:nvSpPr>
        <p:spPr bwMode="white">
          <a:xfrm>
            <a:off x="8653333" y="1124544"/>
            <a:ext cx="390476" cy="33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97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11A2F2-6A6D-E8A2-3E20-8A809975A7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9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75C5C6-9531-6C24-1BA9-79027A2A39B0}"/>
              </a:ext>
            </a:extLst>
          </p:cNvPr>
          <p:cNvSpPr/>
          <p:nvPr/>
        </p:nvSpPr>
        <p:spPr bwMode="white">
          <a:xfrm>
            <a:off x="6529523" y="1801953"/>
            <a:ext cx="390476" cy="32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BA67F0-235E-566F-6AC1-5C2B555BAE3A}"/>
              </a:ext>
            </a:extLst>
          </p:cNvPr>
          <p:cNvSpPr/>
          <p:nvPr/>
        </p:nvSpPr>
        <p:spPr bwMode="white">
          <a:xfrm>
            <a:off x="9481904" y="1801953"/>
            <a:ext cx="390476" cy="32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4EC9FF-3D97-51C5-6ED0-4ACBDB759EE4}"/>
              </a:ext>
            </a:extLst>
          </p:cNvPr>
          <p:cNvSpPr/>
          <p:nvPr/>
        </p:nvSpPr>
        <p:spPr bwMode="white">
          <a:xfrm>
            <a:off x="5977142" y="2450652"/>
            <a:ext cx="390476" cy="32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9BF7FD-7330-06F7-B3EF-8465C9007FD7}"/>
              </a:ext>
            </a:extLst>
          </p:cNvPr>
          <p:cNvSpPr/>
          <p:nvPr/>
        </p:nvSpPr>
        <p:spPr bwMode="white">
          <a:xfrm>
            <a:off x="10139047" y="2450652"/>
            <a:ext cx="390476" cy="32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6C8709-540B-058B-AE22-3E6ADA63CF21}"/>
              </a:ext>
            </a:extLst>
          </p:cNvPr>
          <p:cNvSpPr/>
          <p:nvPr/>
        </p:nvSpPr>
        <p:spPr bwMode="white">
          <a:xfrm>
            <a:off x="1196190" y="3089811"/>
            <a:ext cx="390476" cy="33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89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39F33A-9622-22BE-1A87-22E576A44C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03164A-B7A6-A239-7039-4102B7CE5D64}"/>
              </a:ext>
            </a:extLst>
          </p:cNvPr>
          <p:cNvSpPr/>
          <p:nvPr/>
        </p:nvSpPr>
        <p:spPr bwMode="white">
          <a:xfrm>
            <a:off x="4634285" y="2354274"/>
            <a:ext cx="371428" cy="31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F9F57B-495B-E74D-343B-2CFD221B9726}"/>
              </a:ext>
            </a:extLst>
          </p:cNvPr>
          <p:cNvSpPr/>
          <p:nvPr/>
        </p:nvSpPr>
        <p:spPr bwMode="white">
          <a:xfrm>
            <a:off x="9872380" y="2354274"/>
            <a:ext cx="685714" cy="31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71793C-8215-80B9-C341-46A08B942BC9}"/>
              </a:ext>
            </a:extLst>
          </p:cNvPr>
          <p:cNvSpPr/>
          <p:nvPr/>
        </p:nvSpPr>
        <p:spPr bwMode="white">
          <a:xfrm>
            <a:off x="7748571" y="3002513"/>
            <a:ext cx="695238" cy="305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E360C2-97D1-C1F7-635A-137697F9C2C2}"/>
              </a:ext>
            </a:extLst>
          </p:cNvPr>
          <p:cNvSpPr/>
          <p:nvPr/>
        </p:nvSpPr>
        <p:spPr bwMode="white">
          <a:xfrm>
            <a:off x="8415238" y="3631686"/>
            <a:ext cx="390476" cy="32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18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2023-08-12T09:47:08Z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