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0" r:id="rId3"/>
    <p:sldId id="328" r:id="rId4"/>
    <p:sldId id="327" r:id="rId5"/>
    <p:sldId id="326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200FE123-90D8-4339-887B-17CD9BB50F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5962" y="2204864"/>
            <a:ext cx="8220075" cy="1019175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5946D701-CB94-4BB0-82EC-DC1D1B3A02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4299" y="3429000"/>
            <a:ext cx="4343400" cy="9810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4C5D39AE-36FA-4B8A-97C2-C27ADBB6C5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24790"/>
            <a:ext cx="10428820" cy="1905935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25596621-8D27-458E-ADD0-33E73A24F11A}"/>
              </a:ext>
            </a:extLst>
          </p:cNvPr>
          <p:cNvSpPr txBox="1"/>
          <p:nvPr/>
        </p:nvSpPr>
        <p:spPr>
          <a:xfrm>
            <a:off x="4367808" y="1885369"/>
            <a:ext cx="360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64D2FB"/>
                </a:solidFill>
              </a:rPr>
              <a:t>√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E9AAA04-D910-40E1-AC63-7B4E2EF769CA}"/>
              </a:ext>
            </a:extLst>
          </p:cNvPr>
          <p:cNvSpPr txBox="1"/>
          <p:nvPr/>
        </p:nvSpPr>
        <p:spPr>
          <a:xfrm>
            <a:off x="7284134" y="1885368"/>
            <a:ext cx="360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64D2FB"/>
                </a:solidFill>
              </a:rPr>
              <a:t>√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C689822-2DB4-4295-B9EC-42289EC446F3}"/>
              </a:ext>
            </a:extLst>
          </p:cNvPr>
          <p:cNvSpPr txBox="1"/>
          <p:nvPr/>
        </p:nvSpPr>
        <p:spPr>
          <a:xfrm>
            <a:off x="3215680" y="2539914"/>
            <a:ext cx="360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64D2FB"/>
                </a:solidFill>
              </a:rPr>
              <a:t>√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A180496-1AFC-47D7-AD1C-31213A0F6AD7}"/>
              </a:ext>
            </a:extLst>
          </p:cNvPr>
          <p:cNvSpPr txBox="1"/>
          <p:nvPr/>
        </p:nvSpPr>
        <p:spPr>
          <a:xfrm>
            <a:off x="6809910" y="2539914"/>
            <a:ext cx="360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64D2FB"/>
                </a:solidFill>
              </a:rPr>
              <a:t>√</a:t>
            </a:r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4704652D-FD5E-48DB-AA41-BF53E295BFE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3212976"/>
            <a:ext cx="10800000" cy="20434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67D2AC16-66FF-4318-B9BB-AD229D647A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84992" y="4365104"/>
            <a:ext cx="1512470" cy="774676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CC982B71-F24F-47D0-8AAF-1EA4AB6914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43970" y="4365104"/>
            <a:ext cx="1512470" cy="774676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BF9D4B0F-2C63-4AB3-AC67-67E15CF8E3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30657" y="4365104"/>
            <a:ext cx="1512470" cy="774676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DE600EEE-8A84-4122-8B18-1B1CD4BB88A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17344" y="4365104"/>
            <a:ext cx="1512470" cy="774676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37B1AD29-5A0F-4539-9786-093207BEFFC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90592" y="4365104"/>
            <a:ext cx="1512470" cy="774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4781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313A0B-C3B6-F61C-0960-C9E647C8169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317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4CCDD6-0070-84C7-3BD6-677870F60A24}"/>
              </a:ext>
            </a:extLst>
          </p:cNvPr>
          <p:cNvSpPr/>
          <p:nvPr/>
        </p:nvSpPr>
        <p:spPr bwMode="white">
          <a:xfrm>
            <a:off x="5672380" y="1859123"/>
            <a:ext cx="352380" cy="286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7F3D340-66C6-3F1D-6BD8-F176394FBDAF}"/>
              </a:ext>
            </a:extLst>
          </p:cNvPr>
          <p:cNvSpPr/>
          <p:nvPr/>
        </p:nvSpPr>
        <p:spPr bwMode="white">
          <a:xfrm>
            <a:off x="7881904" y="1859123"/>
            <a:ext cx="352380" cy="295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B224149-544E-A52D-3585-89426DCCB5FB}"/>
              </a:ext>
            </a:extLst>
          </p:cNvPr>
          <p:cNvSpPr/>
          <p:nvPr/>
        </p:nvSpPr>
        <p:spPr bwMode="white">
          <a:xfrm>
            <a:off x="10424761" y="1859123"/>
            <a:ext cx="352380" cy="286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D4E9C6B-8837-EC18-A135-40E843EEC365}"/>
              </a:ext>
            </a:extLst>
          </p:cNvPr>
          <p:cNvSpPr/>
          <p:nvPr/>
        </p:nvSpPr>
        <p:spPr bwMode="white">
          <a:xfrm>
            <a:off x="5681904" y="2507772"/>
            <a:ext cx="352380" cy="295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584E535-892F-2218-5156-A69D4E8490BD}"/>
              </a:ext>
            </a:extLst>
          </p:cNvPr>
          <p:cNvSpPr/>
          <p:nvPr/>
        </p:nvSpPr>
        <p:spPr bwMode="white">
          <a:xfrm>
            <a:off x="7881904" y="2507772"/>
            <a:ext cx="352380" cy="295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89C243C-87DF-CFCD-9056-2E7677148F9E}"/>
              </a:ext>
            </a:extLst>
          </p:cNvPr>
          <p:cNvSpPr/>
          <p:nvPr/>
        </p:nvSpPr>
        <p:spPr bwMode="white">
          <a:xfrm>
            <a:off x="10424761" y="2498233"/>
            <a:ext cx="352380" cy="295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424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853D47-F7BC-6CB9-5B83-4A9076BA47C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116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98CAE3-9AC0-4E69-685B-4D7102DA299C}"/>
              </a:ext>
            </a:extLst>
          </p:cNvPr>
          <p:cNvSpPr/>
          <p:nvPr/>
        </p:nvSpPr>
        <p:spPr bwMode="white">
          <a:xfrm>
            <a:off x="3596190" y="2060481"/>
            <a:ext cx="123809" cy="124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88AFAC7-1E61-5576-8C0B-001988E9F774}"/>
              </a:ext>
            </a:extLst>
          </p:cNvPr>
          <p:cNvSpPr/>
          <p:nvPr/>
        </p:nvSpPr>
        <p:spPr bwMode="white">
          <a:xfrm>
            <a:off x="5443809" y="1917259"/>
            <a:ext cx="190476" cy="267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8DD0827-31E3-38B2-10C6-5BD3DE70604E}"/>
              </a:ext>
            </a:extLst>
          </p:cNvPr>
          <p:cNvSpPr/>
          <p:nvPr/>
        </p:nvSpPr>
        <p:spPr bwMode="white">
          <a:xfrm>
            <a:off x="9120000" y="1936356"/>
            <a:ext cx="190476" cy="267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1654D9E-C7DE-B483-2897-3B980E077DC2}"/>
              </a:ext>
            </a:extLst>
          </p:cNvPr>
          <p:cNvSpPr/>
          <p:nvPr/>
        </p:nvSpPr>
        <p:spPr bwMode="white">
          <a:xfrm>
            <a:off x="3720000" y="2585625"/>
            <a:ext cx="390476" cy="334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B591110-4045-3859-1EED-136649CBB1A1}"/>
              </a:ext>
            </a:extLst>
          </p:cNvPr>
          <p:cNvSpPr/>
          <p:nvPr/>
        </p:nvSpPr>
        <p:spPr bwMode="white">
          <a:xfrm>
            <a:off x="8129523" y="2585625"/>
            <a:ext cx="390476" cy="334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1656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A50C00-9427-A23D-6E49-FF3B811CC7F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836712"/>
            <a:ext cx="10800000" cy="3846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539FF4-B370-1A34-3070-586F56CC2A36}"/>
              </a:ext>
            </a:extLst>
          </p:cNvPr>
          <p:cNvSpPr/>
          <p:nvPr/>
        </p:nvSpPr>
        <p:spPr bwMode="white">
          <a:xfrm>
            <a:off x="4657904" y="1676542"/>
            <a:ext cx="390476" cy="324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6D5E715-A39E-28B3-E082-3AA7A4D923C5}"/>
              </a:ext>
            </a:extLst>
          </p:cNvPr>
          <p:cNvSpPr/>
          <p:nvPr/>
        </p:nvSpPr>
        <p:spPr bwMode="white">
          <a:xfrm>
            <a:off x="9753142" y="2964919"/>
            <a:ext cx="380952" cy="324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D492F4B6-D0C4-471B-85F0-70D2E4B0168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196" y="4678602"/>
            <a:ext cx="10800000" cy="1915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F881BDE-69A2-46C0-8997-045FA295CE31}"/>
              </a:ext>
            </a:extLst>
          </p:cNvPr>
          <p:cNvSpPr/>
          <p:nvPr/>
        </p:nvSpPr>
        <p:spPr bwMode="white">
          <a:xfrm>
            <a:off x="6717672" y="4897760"/>
            <a:ext cx="390476" cy="323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9480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4</Words>
  <Application>Microsoft Office PowerPoint</Application>
  <PresentationFormat>宽屏</PresentationFormat>
  <Paragraphs>4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2023-08-12T09:26:48Z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