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02" r:id="rId2"/>
    <p:sldId id="344" r:id="rId3"/>
    <p:sldId id="343" r:id="rId4"/>
    <p:sldId id="342" r:id="rId5"/>
    <p:sldId id="341" r:id="rId6"/>
    <p:sldId id="340" r:id="rId7"/>
    <p:sldId id="338" r:id="rId8"/>
    <p:sldId id="337" r:id="rId9"/>
    <p:sldId id="335" r:id="rId10"/>
    <p:sldId id="332" r:id="rId11"/>
    <p:sldId id="330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90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91DA6C-BE3E-45C9-8B8A-C7595B8D1BE7}" type="datetimeFigureOut">
              <a:rPr lang="zh-CN" altLang="en-US" smtClean="0"/>
              <a:t>2023/8/12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E3860D-4C0B-495E-B6B0-37B2AF31BA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063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E3860D-4C0B-495E-B6B0-37B2AF31BA0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744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A8FAC49-9941-4B7A-9CE5-5054144F43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862" y="2400300"/>
            <a:ext cx="6772275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634904-22EC-269D-1FEF-01F14774FB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4"/>
            <a:ext cx="10800000" cy="3434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D1E63B-92D4-9F97-36EF-E9AD2EA75B43}"/>
              </a:ext>
            </a:extLst>
          </p:cNvPr>
          <p:cNvSpPr/>
          <p:nvPr/>
        </p:nvSpPr>
        <p:spPr bwMode="white">
          <a:xfrm>
            <a:off x="6715047" y="1671029"/>
            <a:ext cx="409523" cy="343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32BD1A-0C08-BE4D-A07D-086672DA126B}"/>
              </a:ext>
            </a:extLst>
          </p:cNvPr>
          <p:cNvSpPr/>
          <p:nvPr/>
        </p:nvSpPr>
        <p:spPr bwMode="white">
          <a:xfrm>
            <a:off x="1038857" y="2338849"/>
            <a:ext cx="409523" cy="35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779017-8B1B-4206-ACC4-3C9EBC59306C}"/>
              </a:ext>
            </a:extLst>
          </p:cNvPr>
          <p:cNvSpPr/>
          <p:nvPr/>
        </p:nvSpPr>
        <p:spPr bwMode="white">
          <a:xfrm>
            <a:off x="1038857" y="3016208"/>
            <a:ext cx="409523" cy="35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74D3DD1-C28E-4230-A191-829FA7DDAC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085800"/>
            <a:ext cx="10800000" cy="2667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A4DCA6-E6F7-437B-88F1-77CC0D122F2D}"/>
              </a:ext>
            </a:extLst>
          </p:cNvPr>
          <p:cNvSpPr/>
          <p:nvPr/>
        </p:nvSpPr>
        <p:spPr bwMode="white">
          <a:xfrm>
            <a:off x="4367808" y="6581248"/>
            <a:ext cx="6768752" cy="17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58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F53018-03E9-60A0-3743-AA60D172E5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8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D2CDCF-AE8D-6EC6-4271-4DA8658C4CA9}"/>
              </a:ext>
            </a:extLst>
          </p:cNvPr>
          <p:cNvSpPr/>
          <p:nvPr/>
        </p:nvSpPr>
        <p:spPr bwMode="white">
          <a:xfrm>
            <a:off x="3205714" y="4541889"/>
            <a:ext cx="3419048" cy="3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A9EBACF-E561-424C-9F32-A039905B50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4980966"/>
            <a:ext cx="10800000" cy="1333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0659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0AC938-652B-C53E-3B03-448254FD5F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2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89CD95-43CF-555B-28ED-E431B2A6FA62}"/>
              </a:ext>
            </a:extLst>
          </p:cNvPr>
          <p:cNvSpPr/>
          <p:nvPr/>
        </p:nvSpPr>
        <p:spPr bwMode="white">
          <a:xfrm>
            <a:off x="8310476" y="1134356"/>
            <a:ext cx="400000" cy="34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50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7305A9-8291-A966-24F9-8A42E59D8D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6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51707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id="{099701EB-58D8-45F8-9EBA-7A3684B6F5CA}"/>
              </a:ext>
            </a:extLst>
          </p:cNvPr>
          <p:cNvCxnSpPr>
            <a:cxnSpLocks/>
          </p:cNvCxnSpPr>
          <p:nvPr/>
        </p:nvCxnSpPr>
        <p:spPr>
          <a:xfrm>
            <a:off x="720000" y="5805264"/>
            <a:ext cx="93610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img_16777215">
            <a:extLst>
              <a:ext uri="{FF2B5EF4-FFF2-40B4-BE49-F238E27FC236}">
                <a16:creationId xmlns:a16="http://schemas.microsoft.com/office/drawing/2014/main" id="{6AA6CA63-D58C-C795-9A6D-60777EE713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1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id="{6715F9B0-39A3-4486-AD0D-3702404ADB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1166241"/>
            <a:ext cx="9361040" cy="796262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id="{CD669DAF-7623-4A54-95A5-9162242AA2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1935435"/>
            <a:ext cx="9361040" cy="796262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A2F65064-2DF9-459A-A6E7-0AB5D3F641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2713252"/>
            <a:ext cx="9361040" cy="796262"/>
          </a:xfrm>
          <a:prstGeom prst="rect">
            <a:avLst/>
          </a:prstGeom>
        </p:spPr>
      </p:pic>
      <p:pic>
        <p:nvPicPr>
          <p:cNvPr id="88" name="图片 87">
            <a:extLst>
              <a:ext uri="{FF2B5EF4-FFF2-40B4-BE49-F238E27FC236}">
                <a16:creationId xmlns:a16="http://schemas.microsoft.com/office/drawing/2014/main" id="{3DECB4EB-2FE7-4132-91EB-16503A39AE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864" y="3500891"/>
            <a:ext cx="9361040" cy="796262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id="{1847F33F-D59D-4BAC-9463-69553F903B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4292189"/>
            <a:ext cx="9361040" cy="796262"/>
          </a:xfrm>
          <a:prstGeom prst="rect">
            <a:avLst/>
          </a:prstGeom>
        </p:spPr>
      </p:pic>
      <p:pic>
        <p:nvPicPr>
          <p:cNvPr id="92" name="图片 91">
            <a:extLst>
              <a:ext uri="{FF2B5EF4-FFF2-40B4-BE49-F238E27FC236}">
                <a16:creationId xmlns:a16="http://schemas.microsoft.com/office/drawing/2014/main" id="{2E74DB7B-2C75-479C-B0B6-C8D0723A88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5023161"/>
            <a:ext cx="9361040" cy="79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44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D7BF3E-A365-FD4E-5BF1-2C3FAEAE9D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00808"/>
            <a:ext cx="10800000" cy="3947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id="{6656F8A4-1F53-4E35-A060-4900B0CC4E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988" y="1700808"/>
            <a:ext cx="9361040" cy="796262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id="{FE88F652-9F12-4AA8-B1EE-4FE56A9DAE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988" y="2459058"/>
            <a:ext cx="9361040" cy="796262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2652BA7D-2325-40B1-8AA9-A28F42F6E6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988" y="3234762"/>
            <a:ext cx="9361040" cy="796262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86C7241A-BDD1-4DE5-81D8-3D82728D77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988" y="4013570"/>
            <a:ext cx="9361040" cy="796262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id="{0640A4B9-031E-4845-B22B-0C4B590547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988" y="4796245"/>
            <a:ext cx="9361040" cy="79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03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C494C8-1341-ED77-6353-F8BC233B93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1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A580C787-2B4D-4C4C-A4C6-F2F3C7089C9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439600" y="1764000"/>
            <a:ext cx="1609532" cy="82188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C6D5A68A-C839-4AAB-8381-D3D527C68D4A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036000" y="1756800"/>
            <a:ext cx="830450" cy="82188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DD055FA6-5FA8-4EFC-A0F8-14751E91A0C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404000" y="1751962"/>
            <a:ext cx="830450" cy="821889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AC5C55C6-B376-4D89-B9E7-0CC074649AD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516800" y="2800800"/>
            <a:ext cx="1609532" cy="82188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19001348-1F8A-43BF-B676-11CDAB2DFD0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216800" y="3873600"/>
            <a:ext cx="830450" cy="82188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54A112C-DE59-4875-9833-D24F7467DB90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199449" y="3873600"/>
            <a:ext cx="3168352" cy="82832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8895F641-91B7-4C27-971F-6BAE00DCE30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719736" y="4941168"/>
            <a:ext cx="830450" cy="82188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1EF63385-8DA9-4006-862D-948EEC5EEBC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528048" y="4952838"/>
            <a:ext cx="830450" cy="82188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0003D94D-B78A-4C36-9DE6-3AEF8917C070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550000" y="4937472"/>
            <a:ext cx="830450" cy="821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421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B731E52-93CF-459A-9BBB-033507F70D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052736"/>
            <a:ext cx="10416480" cy="258186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03AAE6FF-562F-4675-916B-B0FC630992F4}"/>
              </a:ext>
            </a:extLst>
          </p:cNvPr>
          <p:cNvSpPr txBox="1"/>
          <p:nvPr/>
        </p:nvSpPr>
        <p:spPr>
          <a:xfrm>
            <a:off x="2999656" y="2343667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BF16A0C-A179-4959-B6F4-1A526C95DAFA}"/>
              </a:ext>
            </a:extLst>
          </p:cNvPr>
          <p:cNvSpPr txBox="1"/>
          <p:nvPr/>
        </p:nvSpPr>
        <p:spPr>
          <a:xfrm>
            <a:off x="6240016" y="2343667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FE4A1E8-A2C6-4B38-BAC0-FE479F8A17F1}"/>
              </a:ext>
            </a:extLst>
          </p:cNvPr>
          <p:cNvSpPr txBox="1"/>
          <p:nvPr/>
        </p:nvSpPr>
        <p:spPr>
          <a:xfrm>
            <a:off x="8954895" y="2276872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6D811DF-4136-4D5A-B5AF-422EE91FAC3F}"/>
              </a:ext>
            </a:extLst>
          </p:cNvPr>
          <p:cNvSpPr txBox="1"/>
          <p:nvPr/>
        </p:nvSpPr>
        <p:spPr>
          <a:xfrm>
            <a:off x="2016224" y="2988268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1815AE2-3804-43AA-AE8D-DBD5E4064312}"/>
              </a:ext>
            </a:extLst>
          </p:cNvPr>
          <p:cNvSpPr txBox="1"/>
          <p:nvPr/>
        </p:nvSpPr>
        <p:spPr>
          <a:xfrm>
            <a:off x="5426503" y="2923203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A0809D3-1542-4F75-A331-C32E1463187B}"/>
              </a:ext>
            </a:extLst>
          </p:cNvPr>
          <p:cNvSpPr txBox="1"/>
          <p:nvPr/>
        </p:nvSpPr>
        <p:spPr>
          <a:xfrm>
            <a:off x="9768408" y="2988267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3501962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AE364B-B0A4-80E2-70CA-7EB081EF4B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6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F7F97A-3713-A962-0AF7-F5B581AA9AA7}"/>
              </a:ext>
            </a:extLst>
          </p:cNvPr>
          <p:cNvSpPr/>
          <p:nvPr/>
        </p:nvSpPr>
        <p:spPr bwMode="white">
          <a:xfrm>
            <a:off x="2481904" y="1822388"/>
            <a:ext cx="400000" cy="343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7C0163-D589-4BCF-41E3-B95D2993F5B4}"/>
              </a:ext>
            </a:extLst>
          </p:cNvPr>
          <p:cNvSpPr/>
          <p:nvPr/>
        </p:nvSpPr>
        <p:spPr bwMode="white">
          <a:xfrm>
            <a:off x="6320000" y="1822388"/>
            <a:ext cx="400000" cy="343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CB4D57-2724-1705-49AF-0F7BF440EED9}"/>
              </a:ext>
            </a:extLst>
          </p:cNvPr>
          <p:cNvSpPr/>
          <p:nvPr/>
        </p:nvSpPr>
        <p:spPr bwMode="white">
          <a:xfrm>
            <a:off x="9805714" y="1822388"/>
            <a:ext cx="399999" cy="343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A84F46-4F1F-10BB-7090-B5D4BD601553}"/>
              </a:ext>
            </a:extLst>
          </p:cNvPr>
          <p:cNvSpPr/>
          <p:nvPr/>
        </p:nvSpPr>
        <p:spPr bwMode="white">
          <a:xfrm>
            <a:off x="2834285" y="2481678"/>
            <a:ext cx="400000" cy="343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39F4B5-DC26-5882-246D-930A9CCC569B}"/>
              </a:ext>
            </a:extLst>
          </p:cNvPr>
          <p:cNvSpPr/>
          <p:nvPr/>
        </p:nvSpPr>
        <p:spPr bwMode="white">
          <a:xfrm>
            <a:off x="5967619" y="2481678"/>
            <a:ext cx="400000" cy="343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61A15C-F772-2036-6F38-3D7C94802B99}"/>
              </a:ext>
            </a:extLst>
          </p:cNvPr>
          <p:cNvSpPr/>
          <p:nvPr/>
        </p:nvSpPr>
        <p:spPr bwMode="white">
          <a:xfrm>
            <a:off x="9443809" y="2481678"/>
            <a:ext cx="409523" cy="343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193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D5239F-B265-AD2A-3AA8-E115461B5D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7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04F7F8-4954-EF9A-3241-47CFFF6E43AC}"/>
              </a:ext>
            </a:extLst>
          </p:cNvPr>
          <p:cNvSpPr/>
          <p:nvPr/>
        </p:nvSpPr>
        <p:spPr bwMode="white">
          <a:xfrm>
            <a:off x="3472380" y="2507537"/>
            <a:ext cx="409523" cy="35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D49B05-E10F-7D0A-BC11-7BC3AA6F4651}"/>
              </a:ext>
            </a:extLst>
          </p:cNvPr>
          <p:cNvSpPr/>
          <p:nvPr/>
        </p:nvSpPr>
        <p:spPr bwMode="white">
          <a:xfrm>
            <a:off x="5491428" y="2507537"/>
            <a:ext cx="400000" cy="34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157980-EA5B-DE65-B36F-6F97A7113944}"/>
              </a:ext>
            </a:extLst>
          </p:cNvPr>
          <p:cNvSpPr/>
          <p:nvPr/>
        </p:nvSpPr>
        <p:spPr bwMode="white">
          <a:xfrm>
            <a:off x="7500952" y="2507537"/>
            <a:ext cx="400000" cy="34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0BD68E-503A-233A-9E34-676DCB55181C}"/>
              </a:ext>
            </a:extLst>
          </p:cNvPr>
          <p:cNvSpPr/>
          <p:nvPr/>
        </p:nvSpPr>
        <p:spPr bwMode="white">
          <a:xfrm>
            <a:off x="6043809" y="4491337"/>
            <a:ext cx="400000" cy="34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9AA8B3-DBE7-63CD-5C99-10D753774E73}"/>
              </a:ext>
            </a:extLst>
          </p:cNvPr>
          <p:cNvSpPr/>
          <p:nvPr/>
        </p:nvSpPr>
        <p:spPr bwMode="white">
          <a:xfrm>
            <a:off x="2043809" y="5149425"/>
            <a:ext cx="400000" cy="34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DEAF80-6A1A-391F-0AB8-622C1380BB36}"/>
              </a:ext>
            </a:extLst>
          </p:cNvPr>
          <p:cNvSpPr/>
          <p:nvPr/>
        </p:nvSpPr>
        <p:spPr bwMode="white">
          <a:xfrm>
            <a:off x="9739047" y="5149425"/>
            <a:ext cx="409523" cy="34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19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0CB250-A9E9-95A0-E207-A90B0F1AC1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4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0023D2-78B2-D978-1A8E-99FC75E16060}"/>
              </a:ext>
            </a:extLst>
          </p:cNvPr>
          <p:cNvSpPr/>
          <p:nvPr/>
        </p:nvSpPr>
        <p:spPr bwMode="white">
          <a:xfrm>
            <a:off x="1691428" y="3134789"/>
            <a:ext cx="257142" cy="25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537AEC-60D4-7F2C-3812-FE4F9811B08F}"/>
              </a:ext>
            </a:extLst>
          </p:cNvPr>
          <p:cNvSpPr/>
          <p:nvPr/>
        </p:nvSpPr>
        <p:spPr bwMode="white">
          <a:xfrm>
            <a:off x="4605714" y="3125261"/>
            <a:ext cx="495238" cy="2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24E8F2-1933-0BFD-71E0-F5EC8C8500E1}"/>
              </a:ext>
            </a:extLst>
          </p:cNvPr>
          <p:cNvSpPr/>
          <p:nvPr/>
        </p:nvSpPr>
        <p:spPr bwMode="white">
          <a:xfrm>
            <a:off x="9801409" y="3044351"/>
            <a:ext cx="615071" cy="52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C23DFF-78A4-663F-F9F0-D4D5DB514E5F}"/>
              </a:ext>
            </a:extLst>
          </p:cNvPr>
          <p:cNvSpPr/>
          <p:nvPr/>
        </p:nvSpPr>
        <p:spPr bwMode="white">
          <a:xfrm>
            <a:off x="2386666" y="3811256"/>
            <a:ext cx="228571" cy="25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11B52D6-F707-2E2D-6134-832B0448960F}"/>
              </a:ext>
            </a:extLst>
          </p:cNvPr>
          <p:cNvSpPr/>
          <p:nvPr/>
        </p:nvSpPr>
        <p:spPr bwMode="white">
          <a:xfrm>
            <a:off x="7958095" y="3773145"/>
            <a:ext cx="733333" cy="32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6BBC68DC-7B71-4837-AEEC-067EFF32BE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440" y="4285392"/>
            <a:ext cx="10800000" cy="1973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D20176F-1BA7-43B2-A0AB-51E0F777C556}"/>
              </a:ext>
            </a:extLst>
          </p:cNvPr>
          <p:cNvSpPr/>
          <p:nvPr/>
        </p:nvSpPr>
        <p:spPr bwMode="white">
          <a:xfrm>
            <a:off x="2065773" y="5086317"/>
            <a:ext cx="733333" cy="324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3163D40-4883-40F7-8F4A-84FD83A5EC38}"/>
              </a:ext>
            </a:extLst>
          </p:cNvPr>
          <p:cNvSpPr/>
          <p:nvPr/>
        </p:nvSpPr>
        <p:spPr bwMode="white">
          <a:xfrm>
            <a:off x="5646725" y="5086317"/>
            <a:ext cx="733333" cy="324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F189C53-B093-4B86-A711-07E9557F11B3}"/>
              </a:ext>
            </a:extLst>
          </p:cNvPr>
          <p:cNvSpPr/>
          <p:nvPr/>
        </p:nvSpPr>
        <p:spPr bwMode="white">
          <a:xfrm>
            <a:off x="9256249" y="5086317"/>
            <a:ext cx="714285" cy="324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E81AE9E-DB20-494C-95DB-C9ECE0AA9834}"/>
              </a:ext>
            </a:extLst>
          </p:cNvPr>
          <p:cNvSpPr/>
          <p:nvPr/>
        </p:nvSpPr>
        <p:spPr bwMode="white">
          <a:xfrm>
            <a:off x="2094344" y="5763289"/>
            <a:ext cx="704761" cy="314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C4C78EC-383A-4834-9FAF-C267FDC78644}"/>
              </a:ext>
            </a:extLst>
          </p:cNvPr>
          <p:cNvSpPr/>
          <p:nvPr/>
        </p:nvSpPr>
        <p:spPr bwMode="white">
          <a:xfrm>
            <a:off x="5646725" y="5763289"/>
            <a:ext cx="733333" cy="314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B5C96F0-4132-47D2-9547-3CE0264204AE}"/>
              </a:ext>
            </a:extLst>
          </p:cNvPr>
          <p:cNvSpPr/>
          <p:nvPr/>
        </p:nvSpPr>
        <p:spPr bwMode="white">
          <a:xfrm>
            <a:off x="9227678" y="5763289"/>
            <a:ext cx="723810" cy="324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739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B65D5E-0185-3833-2BEA-87F7EC4557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1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9092D2-B3A0-AD1D-8A3D-84DE857F7444}"/>
              </a:ext>
            </a:extLst>
          </p:cNvPr>
          <p:cNvSpPr/>
          <p:nvPr/>
        </p:nvSpPr>
        <p:spPr bwMode="white">
          <a:xfrm>
            <a:off x="1510476" y="1810560"/>
            <a:ext cx="380952" cy="333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CD0783-59AE-80DE-8197-B5B7D08D1C4A}"/>
              </a:ext>
            </a:extLst>
          </p:cNvPr>
          <p:cNvSpPr/>
          <p:nvPr/>
        </p:nvSpPr>
        <p:spPr bwMode="white">
          <a:xfrm>
            <a:off x="3300952" y="1829618"/>
            <a:ext cx="390476" cy="30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0801EC-0B2D-0174-B111-B0BEEAE0BD24}"/>
              </a:ext>
            </a:extLst>
          </p:cNvPr>
          <p:cNvSpPr/>
          <p:nvPr/>
        </p:nvSpPr>
        <p:spPr bwMode="white">
          <a:xfrm>
            <a:off x="5100952" y="1820089"/>
            <a:ext cx="380952" cy="31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A814E5-AC80-A432-065D-D053FAA2045B}"/>
              </a:ext>
            </a:extLst>
          </p:cNvPr>
          <p:cNvSpPr/>
          <p:nvPr/>
        </p:nvSpPr>
        <p:spPr bwMode="white">
          <a:xfrm>
            <a:off x="6529523" y="1820089"/>
            <a:ext cx="390476" cy="31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CEFC22-F9C9-4485-2B21-FCCE666406EB}"/>
              </a:ext>
            </a:extLst>
          </p:cNvPr>
          <p:cNvSpPr/>
          <p:nvPr/>
        </p:nvSpPr>
        <p:spPr bwMode="white">
          <a:xfrm>
            <a:off x="9043809" y="1810560"/>
            <a:ext cx="371428" cy="323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A9AAAF-1EFD-57FE-75F6-A52041F20B00}"/>
              </a:ext>
            </a:extLst>
          </p:cNvPr>
          <p:cNvSpPr/>
          <p:nvPr/>
        </p:nvSpPr>
        <p:spPr bwMode="white">
          <a:xfrm>
            <a:off x="10110476" y="1820089"/>
            <a:ext cx="380952" cy="31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F07E02-FF7B-0CA9-FB17-E62B16F2DCEA}"/>
              </a:ext>
            </a:extLst>
          </p:cNvPr>
          <p:cNvSpPr/>
          <p:nvPr/>
        </p:nvSpPr>
        <p:spPr bwMode="white">
          <a:xfrm>
            <a:off x="5272380" y="3163691"/>
            <a:ext cx="390476" cy="323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BB2C59-8558-46F5-6652-A7BD2DBD14B9}"/>
              </a:ext>
            </a:extLst>
          </p:cNvPr>
          <p:cNvSpPr/>
          <p:nvPr/>
        </p:nvSpPr>
        <p:spPr bwMode="white">
          <a:xfrm>
            <a:off x="8520000" y="3182749"/>
            <a:ext cx="352380" cy="295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0CD9C17-E05A-8788-1F0A-BCC022B8BB35}"/>
              </a:ext>
            </a:extLst>
          </p:cNvPr>
          <p:cNvSpPr/>
          <p:nvPr/>
        </p:nvSpPr>
        <p:spPr bwMode="white">
          <a:xfrm>
            <a:off x="5281904" y="3830727"/>
            <a:ext cx="733333" cy="333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C1F4160-02CD-0823-625F-9B02BBF60420}"/>
              </a:ext>
            </a:extLst>
          </p:cNvPr>
          <p:cNvSpPr/>
          <p:nvPr/>
        </p:nvSpPr>
        <p:spPr bwMode="white">
          <a:xfrm>
            <a:off x="8520000" y="3840256"/>
            <a:ext cx="695238" cy="323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0B62618-3C9D-235A-A863-9B3EBACAE80E}"/>
              </a:ext>
            </a:extLst>
          </p:cNvPr>
          <p:cNvSpPr/>
          <p:nvPr/>
        </p:nvSpPr>
        <p:spPr bwMode="white">
          <a:xfrm>
            <a:off x="6005714" y="4507292"/>
            <a:ext cx="714285" cy="323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1202585-5E6E-99AA-5292-0E4868663351}"/>
              </a:ext>
            </a:extLst>
          </p:cNvPr>
          <p:cNvSpPr/>
          <p:nvPr/>
        </p:nvSpPr>
        <p:spPr bwMode="white">
          <a:xfrm>
            <a:off x="9215238" y="4507292"/>
            <a:ext cx="1104762" cy="323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36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1F388E-2497-24B5-8A0B-5C8DAC455E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7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AA68B8-0DF7-635F-11EF-7F9F00AA729D}"/>
              </a:ext>
            </a:extLst>
          </p:cNvPr>
          <p:cNvSpPr/>
          <p:nvPr/>
        </p:nvSpPr>
        <p:spPr bwMode="white">
          <a:xfrm>
            <a:off x="5281904" y="1830174"/>
            <a:ext cx="1628571" cy="324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9A7435-137C-1BC0-CB2F-C541B6C73BAC}"/>
              </a:ext>
            </a:extLst>
          </p:cNvPr>
          <p:cNvSpPr/>
          <p:nvPr/>
        </p:nvSpPr>
        <p:spPr bwMode="white">
          <a:xfrm>
            <a:off x="7967619" y="1830174"/>
            <a:ext cx="2161904" cy="324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84192C-0DBC-CA10-D008-6F85D312C711}"/>
              </a:ext>
            </a:extLst>
          </p:cNvPr>
          <p:cNvSpPr/>
          <p:nvPr/>
        </p:nvSpPr>
        <p:spPr bwMode="white">
          <a:xfrm>
            <a:off x="1510476" y="3851653"/>
            <a:ext cx="5400000" cy="343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60CFED1-876A-4587-9EFF-EF5CD4EB83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07712"/>
            <a:ext cx="10800000" cy="212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7A14FB-48BB-4C17-B49F-5FCC96C83CB7}"/>
              </a:ext>
            </a:extLst>
          </p:cNvPr>
          <p:cNvSpPr/>
          <p:nvPr/>
        </p:nvSpPr>
        <p:spPr bwMode="white">
          <a:xfrm>
            <a:off x="1520000" y="5205405"/>
            <a:ext cx="1638095" cy="32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AADEB0-89D7-4FB9-93EE-758C1286E3B9}"/>
              </a:ext>
            </a:extLst>
          </p:cNvPr>
          <p:cNvSpPr/>
          <p:nvPr/>
        </p:nvSpPr>
        <p:spPr bwMode="white">
          <a:xfrm>
            <a:off x="5653333" y="5205405"/>
            <a:ext cx="685714" cy="32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6DBCB4-1AE8-48B5-B614-ADB02309C43F}"/>
              </a:ext>
            </a:extLst>
          </p:cNvPr>
          <p:cNvSpPr/>
          <p:nvPr/>
        </p:nvSpPr>
        <p:spPr bwMode="white">
          <a:xfrm>
            <a:off x="5996190" y="5873901"/>
            <a:ext cx="4323809" cy="334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98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975612-A0AA-1DDD-CA73-3400A9E4E7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10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694324-44A5-BFED-3E9B-F595A4F1C542}"/>
              </a:ext>
            </a:extLst>
          </p:cNvPr>
          <p:cNvSpPr/>
          <p:nvPr/>
        </p:nvSpPr>
        <p:spPr bwMode="white">
          <a:xfrm>
            <a:off x="1824761" y="1753573"/>
            <a:ext cx="800000" cy="324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AB2DFB-E6F4-E54C-CA33-170ED968FC38}"/>
              </a:ext>
            </a:extLst>
          </p:cNvPr>
          <p:cNvSpPr/>
          <p:nvPr/>
        </p:nvSpPr>
        <p:spPr bwMode="white">
          <a:xfrm>
            <a:off x="6072380" y="1763105"/>
            <a:ext cx="723809" cy="31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98475D0-5047-4AF0-B7ED-1DB63045E8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880"/>
            <a:ext cx="10800000" cy="192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DA1AC0-7C50-4B6A-894F-EB48A2DB29A9}"/>
              </a:ext>
            </a:extLst>
          </p:cNvPr>
          <p:cNvSpPr/>
          <p:nvPr/>
        </p:nvSpPr>
        <p:spPr bwMode="white">
          <a:xfrm>
            <a:off x="1729523" y="2415758"/>
            <a:ext cx="1095238" cy="32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8AE296-9407-4CE3-AEFB-9AA89EE49632}"/>
              </a:ext>
            </a:extLst>
          </p:cNvPr>
          <p:cNvSpPr/>
          <p:nvPr/>
        </p:nvSpPr>
        <p:spPr bwMode="white">
          <a:xfrm>
            <a:off x="4053333" y="2415758"/>
            <a:ext cx="742857" cy="32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4395B8-7C0C-4DF8-ACB5-A92B2D9D2EA1}"/>
              </a:ext>
            </a:extLst>
          </p:cNvPr>
          <p:cNvSpPr/>
          <p:nvPr/>
        </p:nvSpPr>
        <p:spPr bwMode="white">
          <a:xfrm>
            <a:off x="3862857" y="3094096"/>
            <a:ext cx="742857" cy="31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9FC6ED-29E2-4234-902B-08D8AD53EE9B}"/>
              </a:ext>
            </a:extLst>
          </p:cNvPr>
          <p:cNvSpPr/>
          <p:nvPr/>
        </p:nvSpPr>
        <p:spPr bwMode="white">
          <a:xfrm>
            <a:off x="7710476" y="3084542"/>
            <a:ext cx="742857" cy="33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1791D0E4-B79D-420A-A419-8BB5E0ECA1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03" y="4164149"/>
            <a:ext cx="10800000" cy="2605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1B35E25-671D-4087-B4D7-F0CAD7797AD2}"/>
              </a:ext>
            </a:extLst>
          </p:cNvPr>
          <p:cNvSpPr/>
          <p:nvPr/>
        </p:nvSpPr>
        <p:spPr bwMode="white">
          <a:xfrm>
            <a:off x="6326998" y="4326403"/>
            <a:ext cx="1447619" cy="32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4D6F640-8328-43C0-B31A-7339B2FDDAA0}"/>
              </a:ext>
            </a:extLst>
          </p:cNvPr>
          <p:cNvSpPr/>
          <p:nvPr/>
        </p:nvSpPr>
        <p:spPr bwMode="white">
          <a:xfrm>
            <a:off x="3098426" y="5004056"/>
            <a:ext cx="1095238" cy="32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2DE2E77-989F-4E03-A686-1B6A9A7439D9}"/>
              </a:ext>
            </a:extLst>
          </p:cNvPr>
          <p:cNvSpPr/>
          <p:nvPr/>
        </p:nvSpPr>
        <p:spPr bwMode="white">
          <a:xfrm>
            <a:off x="6860331" y="5004056"/>
            <a:ext cx="1095238" cy="32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EEB5938-19B8-4BD8-B98C-307D537B11E5}"/>
              </a:ext>
            </a:extLst>
          </p:cNvPr>
          <p:cNvSpPr/>
          <p:nvPr/>
        </p:nvSpPr>
        <p:spPr bwMode="white">
          <a:xfrm>
            <a:off x="9193664" y="5672165"/>
            <a:ext cx="1085714" cy="334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E640985-7BC6-4350-BE82-92CF484086FE}"/>
              </a:ext>
            </a:extLst>
          </p:cNvPr>
          <p:cNvSpPr/>
          <p:nvPr/>
        </p:nvSpPr>
        <p:spPr bwMode="white">
          <a:xfrm>
            <a:off x="2012712" y="6349818"/>
            <a:ext cx="1104761" cy="32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935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7</Words>
  <Application>Microsoft Office PowerPoint</Application>
  <PresentationFormat>宽屏</PresentationFormat>
  <Paragraphs>7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2023-08-12T11:39:25Z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