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34DF6B2-E574-490F-ADB2-357359220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637" y="2971800"/>
            <a:ext cx="42767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250B586-0652-4132-B37D-40E14922B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052736"/>
            <a:ext cx="10056440" cy="248915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F90941F-4AFC-4DAA-A579-04097D447C35}"/>
              </a:ext>
            </a:extLst>
          </p:cNvPr>
          <p:cNvSpPr txBox="1"/>
          <p:nvPr/>
        </p:nvSpPr>
        <p:spPr>
          <a:xfrm>
            <a:off x="2783632" y="170650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7633BCF-3E74-46E3-8CE6-73354BB23AA5}"/>
              </a:ext>
            </a:extLst>
          </p:cNvPr>
          <p:cNvSpPr txBox="1"/>
          <p:nvPr/>
        </p:nvSpPr>
        <p:spPr>
          <a:xfrm>
            <a:off x="6443700" y="170650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24F2B7-7E95-4D4B-BA2D-AB03CC531E6F}"/>
              </a:ext>
            </a:extLst>
          </p:cNvPr>
          <p:cNvSpPr txBox="1"/>
          <p:nvPr/>
        </p:nvSpPr>
        <p:spPr>
          <a:xfrm>
            <a:off x="9743728" y="1706501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122B97C-09BC-4078-A2B6-D8FB7D847A2A}"/>
              </a:ext>
            </a:extLst>
          </p:cNvPr>
          <p:cNvSpPr txBox="1"/>
          <p:nvPr/>
        </p:nvSpPr>
        <p:spPr>
          <a:xfrm>
            <a:off x="1919536" y="230371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3656FBF-CEDF-484D-95D1-1C1C1C0C8304}"/>
              </a:ext>
            </a:extLst>
          </p:cNvPr>
          <p:cNvSpPr txBox="1"/>
          <p:nvPr/>
        </p:nvSpPr>
        <p:spPr>
          <a:xfrm>
            <a:off x="6163505" y="229767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3551A6F-CC94-4E8A-9A64-15C361266B8D}"/>
              </a:ext>
            </a:extLst>
          </p:cNvPr>
          <p:cNvSpPr txBox="1"/>
          <p:nvPr/>
        </p:nvSpPr>
        <p:spPr>
          <a:xfrm>
            <a:off x="9563708" y="229447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82DA3B0-430C-4DFA-9961-8DEB76A912FC}"/>
              </a:ext>
            </a:extLst>
          </p:cNvPr>
          <p:cNvSpPr txBox="1"/>
          <p:nvPr/>
        </p:nvSpPr>
        <p:spPr>
          <a:xfrm>
            <a:off x="2583740" y="294167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26747DD3-1894-4DE7-B02F-A01B20D349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645024"/>
            <a:ext cx="10800000" cy="195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75F5DC3-226D-4D0A-9095-5BB0E36A32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200" y="4725144"/>
            <a:ext cx="1512470" cy="7746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9C66DA2-A5C5-4955-91AB-BBC575A1D2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200" y="4725144"/>
            <a:ext cx="1512470" cy="77467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A4EA56A-9CBC-4FF9-AFF9-C46EEA4F6E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288" y="4720735"/>
            <a:ext cx="1512470" cy="77467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6FD0F4D-B711-47AF-A8EF-C5219E0E5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888" y="4720735"/>
            <a:ext cx="1512470" cy="7746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B60E493-AA83-45C0-A959-656790FB78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7488" y="4723502"/>
            <a:ext cx="1512470" cy="77467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3A32222-591E-4E5A-BC5D-3FDE95220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2428" y="4720735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7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F93C3-67C9-CDF4-0A2E-6D445D51C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743C1-C40F-37A0-FF98-0767D468DB5E}"/>
              </a:ext>
            </a:extLst>
          </p:cNvPr>
          <p:cNvSpPr/>
          <p:nvPr/>
        </p:nvSpPr>
        <p:spPr bwMode="white">
          <a:xfrm>
            <a:off x="4681904" y="2610912"/>
            <a:ext cx="390476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0C935F-C4C3-8354-1292-EA07885FB8AA}"/>
              </a:ext>
            </a:extLst>
          </p:cNvPr>
          <p:cNvSpPr/>
          <p:nvPr/>
        </p:nvSpPr>
        <p:spPr bwMode="white">
          <a:xfrm>
            <a:off x="5529523" y="3220740"/>
            <a:ext cx="390476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0695E1-9BB5-903E-BCDA-1B7B203ED3FC}"/>
              </a:ext>
            </a:extLst>
          </p:cNvPr>
          <p:cNvSpPr/>
          <p:nvPr/>
        </p:nvSpPr>
        <p:spPr bwMode="white">
          <a:xfrm>
            <a:off x="4681904" y="3840096"/>
            <a:ext cx="390476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0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343A2-39F5-B785-DB28-F505595AAE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43E300-7ED9-325D-4EEB-5CC29F4DFD19}"/>
              </a:ext>
            </a:extLst>
          </p:cNvPr>
          <p:cNvSpPr/>
          <p:nvPr/>
        </p:nvSpPr>
        <p:spPr bwMode="white">
          <a:xfrm>
            <a:off x="2891428" y="1753346"/>
            <a:ext cx="695238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BF154-21C2-0BD7-E585-21BA62EDD5E8}"/>
              </a:ext>
            </a:extLst>
          </p:cNvPr>
          <p:cNvSpPr/>
          <p:nvPr/>
        </p:nvSpPr>
        <p:spPr bwMode="white">
          <a:xfrm>
            <a:off x="7024761" y="1753346"/>
            <a:ext cx="2457142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ABC07-91E9-7AF8-08E9-EA1811E58D6E}"/>
              </a:ext>
            </a:extLst>
          </p:cNvPr>
          <p:cNvSpPr/>
          <p:nvPr/>
        </p:nvSpPr>
        <p:spPr bwMode="white">
          <a:xfrm>
            <a:off x="10824762" y="1635879"/>
            <a:ext cx="695238" cy="41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1B34CD-77B6-6164-7CD2-665B1E31FCAC}"/>
              </a:ext>
            </a:extLst>
          </p:cNvPr>
          <p:cNvSpPr/>
          <p:nvPr/>
        </p:nvSpPr>
        <p:spPr bwMode="white">
          <a:xfrm>
            <a:off x="1186666" y="2363177"/>
            <a:ext cx="1723809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ACCC0-5BE4-E253-85D9-1968473A84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FC29ED-79C7-3B95-8121-B2FF446EACDF}"/>
              </a:ext>
            </a:extLst>
          </p:cNvPr>
          <p:cNvSpPr/>
          <p:nvPr/>
        </p:nvSpPr>
        <p:spPr bwMode="white">
          <a:xfrm>
            <a:off x="1786666" y="2963767"/>
            <a:ext cx="390476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73C32D-88DF-B8DF-FDED-DFA013F17404}"/>
              </a:ext>
            </a:extLst>
          </p:cNvPr>
          <p:cNvSpPr/>
          <p:nvPr/>
        </p:nvSpPr>
        <p:spPr bwMode="white">
          <a:xfrm>
            <a:off x="1786666" y="3506976"/>
            <a:ext cx="390476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03C67D-C002-773D-2702-935F73E315AF}"/>
              </a:ext>
            </a:extLst>
          </p:cNvPr>
          <p:cNvSpPr/>
          <p:nvPr/>
        </p:nvSpPr>
        <p:spPr bwMode="white">
          <a:xfrm>
            <a:off x="1786666" y="4040655"/>
            <a:ext cx="390476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6751014-AD3C-437E-B378-CCB401285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27" y="5136604"/>
            <a:ext cx="10800000" cy="125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3700D2-AE73-46F8-A2EB-FEDC7F78F643}"/>
              </a:ext>
            </a:extLst>
          </p:cNvPr>
          <p:cNvSpPr/>
          <p:nvPr/>
        </p:nvSpPr>
        <p:spPr bwMode="white">
          <a:xfrm>
            <a:off x="8297284" y="5356915"/>
            <a:ext cx="1076190" cy="30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E4B07B-7BFC-49B6-AE30-0BD8CFE3671B}"/>
              </a:ext>
            </a:extLst>
          </p:cNvPr>
          <p:cNvSpPr/>
          <p:nvPr/>
        </p:nvSpPr>
        <p:spPr bwMode="white">
          <a:xfrm>
            <a:off x="10249665" y="5356915"/>
            <a:ext cx="695238" cy="30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43470C-2A2E-478E-85C8-56C8CA1587F5}"/>
              </a:ext>
            </a:extLst>
          </p:cNvPr>
          <p:cNvSpPr/>
          <p:nvPr/>
        </p:nvSpPr>
        <p:spPr bwMode="white">
          <a:xfrm>
            <a:off x="1506807" y="5969957"/>
            <a:ext cx="1038095" cy="31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59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</Words>
  <Application>Microsoft Office PowerPoint</Application>
  <PresentationFormat>宽屏</PresentationFormat>
  <Paragraphs>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