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6DD53E1-2AA8-425F-8AC1-CE199B977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0987" y="2890837"/>
            <a:ext cx="40100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A31541-9819-AB01-5F88-D852C274CB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C55388-9429-C62C-957F-88EFB5F85B30}"/>
              </a:ext>
            </a:extLst>
          </p:cNvPr>
          <p:cNvSpPr/>
          <p:nvPr/>
        </p:nvSpPr>
        <p:spPr bwMode="white">
          <a:xfrm>
            <a:off x="7129523" y="1191462"/>
            <a:ext cx="390476" cy="32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97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4D84A-3E7C-03CB-2860-E44D94D4AD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1BFDF1-59CE-CD3E-40C1-0E15C9EF81F4}"/>
              </a:ext>
            </a:extLst>
          </p:cNvPr>
          <p:cNvSpPr/>
          <p:nvPr/>
        </p:nvSpPr>
        <p:spPr bwMode="white">
          <a:xfrm>
            <a:off x="4100952" y="2709480"/>
            <a:ext cx="361904" cy="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14D449-C3E0-DB12-51B3-DFEEC68D1363}"/>
              </a:ext>
            </a:extLst>
          </p:cNvPr>
          <p:cNvSpPr/>
          <p:nvPr/>
        </p:nvSpPr>
        <p:spPr bwMode="white">
          <a:xfrm>
            <a:off x="6158095" y="2671293"/>
            <a:ext cx="323809" cy="2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E4E3A7-BF7D-34F1-C953-DF6DA3B731E9}"/>
              </a:ext>
            </a:extLst>
          </p:cNvPr>
          <p:cNvSpPr/>
          <p:nvPr/>
        </p:nvSpPr>
        <p:spPr bwMode="white">
          <a:xfrm>
            <a:off x="8291428" y="2661747"/>
            <a:ext cx="476190" cy="26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06939E-4181-EC51-0841-63A6373A7697}"/>
              </a:ext>
            </a:extLst>
          </p:cNvPr>
          <p:cNvSpPr/>
          <p:nvPr/>
        </p:nvSpPr>
        <p:spPr bwMode="white">
          <a:xfrm>
            <a:off x="9691428" y="2652200"/>
            <a:ext cx="714285" cy="29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F1A6C5-9432-EAF6-C348-143FAFF266B2}"/>
              </a:ext>
            </a:extLst>
          </p:cNvPr>
          <p:cNvSpPr/>
          <p:nvPr/>
        </p:nvSpPr>
        <p:spPr bwMode="white">
          <a:xfrm>
            <a:off x="4177142" y="3387288"/>
            <a:ext cx="219047" cy="7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4239CA-27AC-B4A5-7BDE-799D3561830D}"/>
              </a:ext>
            </a:extLst>
          </p:cNvPr>
          <p:cNvSpPr/>
          <p:nvPr/>
        </p:nvSpPr>
        <p:spPr bwMode="white">
          <a:xfrm>
            <a:off x="5919810" y="3289879"/>
            <a:ext cx="885715" cy="48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A87EBE-1851-6F08-1CCD-6DFA3DC18DDD}"/>
              </a:ext>
            </a:extLst>
          </p:cNvPr>
          <p:cNvSpPr/>
          <p:nvPr/>
        </p:nvSpPr>
        <p:spPr bwMode="white">
          <a:xfrm>
            <a:off x="8081904" y="3358648"/>
            <a:ext cx="885715" cy="305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CD42D71-8133-D75B-AC16-082B25FBC3A7}"/>
              </a:ext>
            </a:extLst>
          </p:cNvPr>
          <p:cNvSpPr/>
          <p:nvPr/>
        </p:nvSpPr>
        <p:spPr bwMode="white">
          <a:xfrm>
            <a:off x="9700952" y="3330009"/>
            <a:ext cx="704761" cy="305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1DCD5F6-CEA4-E78D-C875-FB3EC771ABDC}"/>
              </a:ext>
            </a:extLst>
          </p:cNvPr>
          <p:cNvSpPr/>
          <p:nvPr/>
        </p:nvSpPr>
        <p:spPr bwMode="white">
          <a:xfrm>
            <a:off x="4139047" y="4055550"/>
            <a:ext cx="285714" cy="1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84DDD13-8033-BD20-737F-F21C60632920}"/>
              </a:ext>
            </a:extLst>
          </p:cNvPr>
          <p:cNvSpPr/>
          <p:nvPr/>
        </p:nvSpPr>
        <p:spPr bwMode="white">
          <a:xfrm>
            <a:off x="5919810" y="3948292"/>
            <a:ext cx="885714" cy="48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C7DD561-7830-EADB-B19F-B62C419D6932}"/>
              </a:ext>
            </a:extLst>
          </p:cNvPr>
          <p:cNvSpPr/>
          <p:nvPr/>
        </p:nvSpPr>
        <p:spPr bwMode="white">
          <a:xfrm>
            <a:off x="8253333" y="4026910"/>
            <a:ext cx="542856" cy="25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BD37AF3-3A82-6328-A8A0-C8EADBBDAEF2}"/>
              </a:ext>
            </a:extLst>
          </p:cNvPr>
          <p:cNvSpPr/>
          <p:nvPr/>
        </p:nvSpPr>
        <p:spPr bwMode="white">
          <a:xfrm>
            <a:off x="9710476" y="4007817"/>
            <a:ext cx="695238" cy="305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29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DCF730-475E-BD08-0431-50336AE395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B5156A-C6D5-1BD0-CE18-28FDD2150D25}"/>
              </a:ext>
            </a:extLst>
          </p:cNvPr>
          <p:cNvSpPr/>
          <p:nvPr/>
        </p:nvSpPr>
        <p:spPr bwMode="white">
          <a:xfrm>
            <a:off x="2358095" y="2021004"/>
            <a:ext cx="352380" cy="26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EAB995-C2B1-3BE0-169C-15F0DD62DBCE}"/>
              </a:ext>
            </a:extLst>
          </p:cNvPr>
          <p:cNvSpPr/>
          <p:nvPr/>
        </p:nvSpPr>
        <p:spPr bwMode="white">
          <a:xfrm>
            <a:off x="3700952" y="2001931"/>
            <a:ext cx="371428" cy="29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9A45A6-5CD6-F240-33FC-7B6536CE30EC}"/>
              </a:ext>
            </a:extLst>
          </p:cNvPr>
          <p:cNvSpPr/>
          <p:nvPr/>
        </p:nvSpPr>
        <p:spPr bwMode="white">
          <a:xfrm>
            <a:off x="5910476" y="2011468"/>
            <a:ext cx="361904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E58D4F-0FF8-95B9-9F90-8F495C6D75D7}"/>
              </a:ext>
            </a:extLst>
          </p:cNvPr>
          <p:cNvSpPr/>
          <p:nvPr/>
        </p:nvSpPr>
        <p:spPr bwMode="white">
          <a:xfrm>
            <a:off x="6929523" y="2001931"/>
            <a:ext cx="352380" cy="30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56C3F5-8A4A-CD51-FB65-CE97DC0B7C71}"/>
              </a:ext>
            </a:extLst>
          </p:cNvPr>
          <p:cNvSpPr/>
          <p:nvPr/>
        </p:nvSpPr>
        <p:spPr bwMode="white">
          <a:xfrm>
            <a:off x="9472380" y="2011468"/>
            <a:ext cx="371428" cy="29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0E0012-6652-21ED-7A11-F13198E2D12B}"/>
              </a:ext>
            </a:extLst>
          </p:cNvPr>
          <p:cNvSpPr/>
          <p:nvPr/>
        </p:nvSpPr>
        <p:spPr bwMode="white">
          <a:xfrm>
            <a:off x="2720000" y="2717162"/>
            <a:ext cx="304761" cy="2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B256A6-0A64-FF0C-408F-E193B6FE8237}"/>
              </a:ext>
            </a:extLst>
          </p:cNvPr>
          <p:cNvSpPr/>
          <p:nvPr/>
        </p:nvSpPr>
        <p:spPr bwMode="white">
          <a:xfrm>
            <a:off x="3739047" y="2717162"/>
            <a:ext cx="304761" cy="2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2FD3DC6-0D34-8044-891A-E5616878B12A}"/>
              </a:ext>
            </a:extLst>
          </p:cNvPr>
          <p:cNvSpPr/>
          <p:nvPr/>
        </p:nvSpPr>
        <p:spPr bwMode="white">
          <a:xfrm>
            <a:off x="5486423" y="2636912"/>
            <a:ext cx="443099" cy="34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399B92B-E77D-CA90-EE4A-F8194EE9C792}"/>
              </a:ext>
            </a:extLst>
          </p:cNvPr>
          <p:cNvSpPr/>
          <p:nvPr/>
        </p:nvSpPr>
        <p:spPr bwMode="white">
          <a:xfrm>
            <a:off x="6596190" y="2707625"/>
            <a:ext cx="352380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C3089E9-04B5-F33F-90B4-95C29FFC77C4}"/>
              </a:ext>
            </a:extLst>
          </p:cNvPr>
          <p:cNvSpPr/>
          <p:nvPr/>
        </p:nvSpPr>
        <p:spPr bwMode="white">
          <a:xfrm>
            <a:off x="9048328" y="2636912"/>
            <a:ext cx="443099" cy="34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D048D31-F643-4CF3-B6C7-018E73E15F55}"/>
              </a:ext>
            </a:extLst>
          </p:cNvPr>
          <p:cNvSpPr/>
          <p:nvPr/>
        </p:nvSpPr>
        <p:spPr bwMode="white">
          <a:xfrm>
            <a:off x="3910476" y="3499147"/>
            <a:ext cx="380952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C1AFABC-D97C-8716-4755-384F3665C42A}"/>
              </a:ext>
            </a:extLst>
          </p:cNvPr>
          <p:cNvSpPr/>
          <p:nvPr/>
        </p:nvSpPr>
        <p:spPr bwMode="white">
          <a:xfrm>
            <a:off x="6500952" y="3499147"/>
            <a:ext cx="390476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1165363-3270-4B7C-566C-7AEEAA88EFA8}"/>
              </a:ext>
            </a:extLst>
          </p:cNvPr>
          <p:cNvSpPr/>
          <p:nvPr/>
        </p:nvSpPr>
        <p:spPr bwMode="white">
          <a:xfrm>
            <a:off x="3396190" y="4195305"/>
            <a:ext cx="380952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497FD6A-EA59-6113-9908-A2D44BB12640}"/>
              </a:ext>
            </a:extLst>
          </p:cNvPr>
          <p:cNvSpPr/>
          <p:nvPr/>
        </p:nvSpPr>
        <p:spPr bwMode="white">
          <a:xfrm>
            <a:off x="10529523" y="4195305"/>
            <a:ext cx="390476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183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9C4ED-B08A-2511-54E3-6B8B96389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1C2A87-5C5C-B1F0-E9FD-DC391D3628D8}"/>
              </a:ext>
            </a:extLst>
          </p:cNvPr>
          <p:cNvSpPr/>
          <p:nvPr/>
        </p:nvSpPr>
        <p:spPr bwMode="white">
          <a:xfrm>
            <a:off x="2834285" y="2583731"/>
            <a:ext cx="352380" cy="26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6B5B2F-CB19-985A-18BF-274FC4B804C9}"/>
              </a:ext>
            </a:extLst>
          </p:cNvPr>
          <p:cNvSpPr/>
          <p:nvPr/>
        </p:nvSpPr>
        <p:spPr bwMode="white">
          <a:xfrm>
            <a:off x="6053333" y="2555120"/>
            <a:ext cx="704761" cy="30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9166A7-47A8-C94C-3641-D4CCE3B5EA8F}"/>
              </a:ext>
            </a:extLst>
          </p:cNvPr>
          <p:cNvSpPr/>
          <p:nvPr/>
        </p:nvSpPr>
        <p:spPr bwMode="white">
          <a:xfrm>
            <a:off x="2053333" y="3251312"/>
            <a:ext cx="3600000" cy="32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BBC45A9-5AFA-46E9-A6C1-F8EAD33869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8618"/>
            <a:ext cx="10800000" cy="2058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7F3B04-78C6-4283-BD83-8524A3BAFACF}"/>
              </a:ext>
            </a:extLst>
          </p:cNvPr>
          <p:cNvSpPr/>
          <p:nvPr/>
        </p:nvSpPr>
        <p:spPr bwMode="white">
          <a:xfrm>
            <a:off x="10205714" y="4633725"/>
            <a:ext cx="371428" cy="30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AF32E1-17B7-4B6A-93D4-9B7FC4A4DDA2}"/>
              </a:ext>
            </a:extLst>
          </p:cNvPr>
          <p:cNvSpPr/>
          <p:nvPr/>
        </p:nvSpPr>
        <p:spPr bwMode="white">
          <a:xfrm>
            <a:off x="2234285" y="5329589"/>
            <a:ext cx="695238" cy="30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83BBFE-35C2-4939-B23F-4AEE882E547A}"/>
              </a:ext>
            </a:extLst>
          </p:cNvPr>
          <p:cNvSpPr/>
          <p:nvPr/>
        </p:nvSpPr>
        <p:spPr bwMode="white">
          <a:xfrm>
            <a:off x="3748571" y="5329589"/>
            <a:ext cx="714285" cy="29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6A8770-3F28-4DF8-A96D-0C068C1290C2}"/>
              </a:ext>
            </a:extLst>
          </p:cNvPr>
          <p:cNvSpPr/>
          <p:nvPr/>
        </p:nvSpPr>
        <p:spPr bwMode="white">
          <a:xfrm>
            <a:off x="5967619" y="5329589"/>
            <a:ext cx="1714285" cy="29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077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2023-08-12T10:12:23Z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