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2BF1064-6A1A-4972-B937-ADC8BA8A0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981325"/>
            <a:ext cx="4848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A278F-64F4-F2EC-1C8D-D55B00D9E1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251C5-42E8-1024-EE34-340615AC66D8}"/>
              </a:ext>
            </a:extLst>
          </p:cNvPr>
          <p:cNvSpPr/>
          <p:nvPr/>
        </p:nvSpPr>
        <p:spPr bwMode="white">
          <a:xfrm>
            <a:off x="1862857" y="1772434"/>
            <a:ext cx="561904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1CBEDC-CC47-7A39-13A0-A5A5D7300DCE}"/>
              </a:ext>
            </a:extLst>
          </p:cNvPr>
          <p:cNvSpPr/>
          <p:nvPr/>
        </p:nvSpPr>
        <p:spPr bwMode="white">
          <a:xfrm>
            <a:off x="3681904" y="1839137"/>
            <a:ext cx="22857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24A5F6-2D64-9C69-23F3-BBE410058BE5}"/>
              </a:ext>
            </a:extLst>
          </p:cNvPr>
          <p:cNvSpPr/>
          <p:nvPr/>
        </p:nvSpPr>
        <p:spPr bwMode="white">
          <a:xfrm>
            <a:off x="5091428" y="1839137"/>
            <a:ext cx="371428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65BFA1-7EEC-E772-1B90-E9266E6D02EB}"/>
              </a:ext>
            </a:extLst>
          </p:cNvPr>
          <p:cNvSpPr/>
          <p:nvPr/>
        </p:nvSpPr>
        <p:spPr bwMode="white">
          <a:xfrm>
            <a:off x="7120000" y="1772434"/>
            <a:ext cx="561904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A19081-4E2F-A4AB-7E29-194A88AEE26B}"/>
              </a:ext>
            </a:extLst>
          </p:cNvPr>
          <p:cNvSpPr/>
          <p:nvPr/>
        </p:nvSpPr>
        <p:spPr bwMode="white">
          <a:xfrm>
            <a:off x="8805714" y="1839137"/>
            <a:ext cx="10476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044047-C84B-4F83-A546-15071AD2BB02}"/>
              </a:ext>
            </a:extLst>
          </p:cNvPr>
          <p:cNvSpPr/>
          <p:nvPr/>
        </p:nvSpPr>
        <p:spPr bwMode="white">
          <a:xfrm>
            <a:off x="10224761" y="1772434"/>
            <a:ext cx="457142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28946F31-CD15-4CEC-B1E4-AD767FC23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07600"/>
            <a:ext cx="1512470" cy="77467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C6C55008-F09A-40A2-BA76-A931875EF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000" y="4107600"/>
            <a:ext cx="1512470" cy="77467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5761340-6871-41C7-BCB6-D39E0A464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0728" y="4107600"/>
            <a:ext cx="1512470" cy="77467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984D56C-B598-4437-9160-CC15C708E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456" y="4107600"/>
            <a:ext cx="1512470" cy="774676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E683352-52B7-4076-B2CD-08A7973D5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184" y="41076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1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8191F-65FB-75E4-2CA7-7AF893759F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9B006-6187-05A2-5FB0-00806C67C97C}"/>
              </a:ext>
            </a:extLst>
          </p:cNvPr>
          <p:cNvSpPr/>
          <p:nvPr/>
        </p:nvSpPr>
        <p:spPr bwMode="white">
          <a:xfrm>
            <a:off x="4243809" y="2192424"/>
            <a:ext cx="380952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64980-7399-78CC-FDED-401B111C9ADD}"/>
              </a:ext>
            </a:extLst>
          </p:cNvPr>
          <p:cNvSpPr/>
          <p:nvPr/>
        </p:nvSpPr>
        <p:spPr bwMode="white">
          <a:xfrm>
            <a:off x="7396190" y="2192424"/>
            <a:ext cx="390476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FF7333-3044-162D-75C7-075D7F38819E}"/>
              </a:ext>
            </a:extLst>
          </p:cNvPr>
          <p:cNvSpPr/>
          <p:nvPr/>
        </p:nvSpPr>
        <p:spPr bwMode="white">
          <a:xfrm>
            <a:off x="4243809" y="2869378"/>
            <a:ext cx="380952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02C87-1A51-42ED-F624-6373C42B7469}"/>
              </a:ext>
            </a:extLst>
          </p:cNvPr>
          <p:cNvSpPr/>
          <p:nvPr/>
        </p:nvSpPr>
        <p:spPr bwMode="white">
          <a:xfrm>
            <a:off x="7396190" y="2869378"/>
            <a:ext cx="390476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DE3898-BFFA-9082-4157-FE8703A1709E}"/>
              </a:ext>
            </a:extLst>
          </p:cNvPr>
          <p:cNvSpPr/>
          <p:nvPr/>
        </p:nvSpPr>
        <p:spPr bwMode="white">
          <a:xfrm>
            <a:off x="4243809" y="3536798"/>
            <a:ext cx="380952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C0EB64-844C-37F5-AC4E-E194FB7900FC}"/>
              </a:ext>
            </a:extLst>
          </p:cNvPr>
          <p:cNvSpPr/>
          <p:nvPr/>
        </p:nvSpPr>
        <p:spPr bwMode="white">
          <a:xfrm>
            <a:off x="7396190" y="3536798"/>
            <a:ext cx="390476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8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CD5AA-3B83-B28A-E109-EE8DA4FD36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4F8BA-12CB-2A99-095E-55C2F024E06D}"/>
              </a:ext>
            </a:extLst>
          </p:cNvPr>
          <p:cNvSpPr/>
          <p:nvPr/>
        </p:nvSpPr>
        <p:spPr bwMode="white">
          <a:xfrm>
            <a:off x="2700952" y="3417673"/>
            <a:ext cx="390476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B8A36F-04DA-89D3-FB7E-95A4433A8ABD}"/>
              </a:ext>
            </a:extLst>
          </p:cNvPr>
          <p:cNvSpPr/>
          <p:nvPr/>
        </p:nvSpPr>
        <p:spPr bwMode="white">
          <a:xfrm>
            <a:off x="5281904" y="3417673"/>
            <a:ext cx="380952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E163A9-418E-DEAB-9BF6-61967B39CFB6}"/>
              </a:ext>
            </a:extLst>
          </p:cNvPr>
          <p:cNvSpPr/>
          <p:nvPr/>
        </p:nvSpPr>
        <p:spPr bwMode="white">
          <a:xfrm>
            <a:off x="8672380" y="3417673"/>
            <a:ext cx="390476" cy="3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2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DBF81-A418-FB26-3AF0-609DB17B7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B1DCD-8B82-E6BE-434B-547D49B9C9A2}"/>
              </a:ext>
            </a:extLst>
          </p:cNvPr>
          <p:cNvSpPr/>
          <p:nvPr/>
        </p:nvSpPr>
        <p:spPr bwMode="white">
          <a:xfrm>
            <a:off x="8586666" y="1724909"/>
            <a:ext cx="380952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0F4C0-D8BF-DBA9-C8AD-9C8D9CADD4E1}"/>
              </a:ext>
            </a:extLst>
          </p:cNvPr>
          <p:cNvSpPr/>
          <p:nvPr/>
        </p:nvSpPr>
        <p:spPr bwMode="white">
          <a:xfrm>
            <a:off x="6720000" y="3754907"/>
            <a:ext cx="380952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13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