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2DB5285E-2F92-4309-B423-F0A9D09474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2725" y="2828925"/>
            <a:ext cx="6686550" cy="1200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9B7307-6A15-1193-25D2-14D7A1F811D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7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649978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71FD3A-15A2-1FA9-4148-8F3D66AAC11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5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637831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DEFD43-A1E0-C651-5ECC-108D0523B35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38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736018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A1399D-86EB-6171-4109-9927BCE09F0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230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799831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5574C7-7885-8FEA-41CB-35A1B82402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05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391582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26F6E8-29EA-63F5-1567-15F581CA6BF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079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207630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5FB117-BB61-C3AB-23CB-B9664EC7B7C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30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628125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F4F4F7-C765-5BE6-FD72-A8D6D6BFE93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5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868365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B1BAC1-5B81-C0B4-247F-E2C6B39F90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02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6C7B792F-FE2A-4E62-9D7F-8311EFF9D1E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955308"/>
            <a:ext cx="10800000" cy="24125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0401995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2023-08-12T10:14:31Z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