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9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DCFF9"/>
    <a:srgbClr val="FEF5E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DBC86B74-0A7A-4BCA-AF30-4D0462231D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2300" y="2947987"/>
            <a:ext cx="5867400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C0C5041-D9AB-4662-BAEA-CE23C87637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052736"/>
            <a:ext cx="10225136" cy="2628462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8E5FAEF4-1679-461E-9757-CE22000C6645}"/>
              </a:ext>
            </a:extLst>
          </p:cNvPr>
          <p:cNvSpPr txBox="1"/>
          <p:nvPr/>
        </p:nvSpPr>
        <p:spPr>
          <a:xfrm>
            <a:off x="1847528" y="1748447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AB0FE7E-09AB-4A28-B389-D17B90FD49C5}"/>
              </a:ext>
            </a:extLst>
          </p:cNvPr>
          <p:cNvSpPr txBox="1"/>
          <p:nvPr/>
        </p:nvSpPr>
        <p:spPr>
          <a:xfrm>
            <a:off x="5231904" y="1748446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6D16030-703A-4420-B8D7-E5BF0F541EF8}"/>
              </a:ext>
            </a:extLst>
          </p:cNvPr>
          <p:cNvSpPr txBox="1"/>
          <p:nvPr/>
        </p:nvSpPr>
        <p:spPr>
          <a:xfrm>
            <a:off x="9264352" y="1782192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501835F-8F49-4046-9EF3-6194C7DCBAE9}"/>
              </a:ext>
            </a:extLst>
          </p:cNvPr>
          <p:cNvSpPr txBox="1"/>
          <p:nvPr/>
        </p:nvSpPr>
        <p:spPr>
          <a:xfrm>
            <a:off x="1919536" y="2444158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98FCA2E-4005-46C6-AC2D-C733CFB34225}"/>
              </a:ext>
            </a:extLst>
          </p:cNvPr>
          <p:cNvSpPr txBox="1"/>
          <p:nvPr/>
        </p:nvSpPr>
        <p:spPr>
          <a:xfrm>
            <a:off x="5051884" y="2438120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0928848-8E79-4C3B-8405-2D03F9AAF7C7}"/>
              </a:ext>
            </a:extLst>
          </p:cNvPr>
          <p:cNvSpPr txBox="1"/>
          <p:nvPr/>
        </p:nvSpPr>
        <p:spPr>
          <a:xfrm>
            <a:off x="9444372" y="2511648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5A4DB2D-C4A0-42E5-99DE-411F54922FEF}"/>
              </a:ext>
            </a:extLst>
          </p:cNvPr>
          <p:cNvSpPr txBox="1"/>
          <p:nvPr/>
        </p:nvSpPr>
        <p:spPr>
          <a:xfrm>
            <a:off x="1872897" y="3096423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586C62B9-69E7-44EB-8C11-FEC065235DFA}"/>
              </a:ext>
            </a:extLst>
          </p:cNvPr>
          <p:cNvSpPr txBox="1"/>
          <p:nvPr/>
        </p:nvSpPr>
        <p:spPr>
          <a:xfrm>
            <a:off x="5051884" y="3096423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0F80ECE-AC2C-45FE-828E-C1F327ED3159}"/>
              </a:ext>
            </a:extLst>
          </p:cNvPr>
          <p:cNvSpPr txBox="1"/>
          <p:nvPr/>
        </p:nvSpPr>
        <p:spPr>
          <a:xfrm>
            <a:off x="8688288" y="3136612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pic>
        <p:nvPicPr>
          <p:cNvPr id="22" name="img_16777215">
            <a:extLst>
              <a:ext uri="{FF2B5EF4-FFF2-40B4-BE49-F238E27FC236}">
                <a16:creationId xmlns:a16="http://schemas.microsoft.com/office/drawing/2014/main" id="{D2588ED1-97AB-4FC6-B789-51772065D2F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757261"/>
            <a:ext cx="10800000" cy="2066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65752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125B42-7CBC-FFF8-3B5B-D85A97942C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3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87C1D660-FE28-D62B-006B-65883F0BC187}"/>
              </a:ext>
            </a:extLst>
          </p:cNvPr>
          <p:cNvSpPr/>
          <p:nvPr/>
        </p:nvSpPr>
        <p:spPr bwMode="white">
          <a:xfrm>
            <a:off x="2720000" y="3320671"/>
            <a:ext cx="380952" cy="324613"/>
          </a:xfrm>
          <a:prstGeom prst="rect">
            <a:avLst/>
          </a:prstGeom>
          <a:solidFill>
            <a:srgbClr val="FEF5E1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7517F9A-3277-6043-17FC-FD540888C6F7}"/>
              </a:ext>
            </a:extLst>
          </p:cNvPr>
          <p:cNvSpPr/>
          <p:nvPr/>
        </p:nvSpPr>
        <p:spPr bwMode="white">
          <a:xfrm>
            <a:off x="9672380" y="3320671"/>
            <a:ext cx="380952" cy="324613"/>
          </a:xfrm>
          <a:prstGeom prst="rect">
            <a:avLst/>
          </a:prstGeom>
          <a:solidFill>
            <a:srgbClr val="FEF5E1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F438422-A0D0-29B3-1B59-F27487FE9250}"/>
              </a:ext>
            </a:extLst>
          </p:cNvPr>
          <p:cNvSpPr/>
          <p:nvPr/>
        </p:nvSpPr>
        <p:spPr bwMode="white">
          <a:xfrm>
            <a:off x="2720000" y="4008088"/>
            <a:ext cx="380952" cy="324613"/>
          </a:xfrm>
          <a:prstGeom prst="rect">
            <a:avLst/>
          </a:prstGeom>
          <a:solidFill>
            <a:srgbClr val="FEF5E1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0478677-4D14-FB3F-A688-6D1CDF248008}"/>
              </a:ext>
            </a:extLst>
          </p:cNvPr>
          <p:cNvSpPr/>
          <p:nvPr/>
        </p:nvSpPr>
        <p:spPr bwMode="white">
          <a:xfrm>
            <a:off x="9672380" y="4008088"/>
            <a:ext cx="380952" cy="324613"/>
          </a:xfrm>
          <a:prstGeom prst="rect">
            <a:avLst/>
          </a:prstGeom>
          <a:solidFill>
            <a:srgbClr val="FEF5E1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53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72A62F57-21EB-439C-A098-392D99780C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34" y="1052736"/>
            <a:ext cx="11049132" cy="2706815"/>
          </a:xfrm>
          <a:prstGeom prst="rect">
            <a:avLst/>
          </a:prstGeom>
        </p:spPr>
      </p:pic>
      <p:sp>
        <p:nvSpPr>
          <p:cNvPr id="11" name="椭圆 10">
            <a:extLst>
              <a:ext uri="{FF2B5EF4-FFF2-40B4-BE49-F238E27FC236}">
                <a16:creationId xmlns:a16="http://schemas.microsoft.com/office/drawing/2014/main" id="{88CE4E50-ECEE-4E5E-9F93-33C9FB3F570A}"/>
              </a:ext>
            </a:extLst>
          </p:cNvPr>
          <p:cNvSpPr/>
          <p:nvPr/>
        </p:nvSpPr>
        <p:spPr>
          <a:xfrm>
            <a:off x="3719736" y="1772816"/>
            <a:ext cx="360040" cy="504056"/>
          </a:xfrm>
          <a:prstGeom prst="ellipse">
            <a:avLst/>
          </a:prstGeom>
          <a:noFill/>
          <a:ln>
            <a:solidFill>
              <a:srgbClr val="5DCF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7D4B7173-C88D-46CD-B878-11CD6C9117BF}"/>
              </a:ext>
            </a:extLst>
          </p:cNvPr>
          <p:cNvSpPr/>
          <p:nvPr/>
        </p:nvSpPr>
        <p:spPr>
          <a:xfrm>
            <a:off x="4583832" y="1758396"/>
            <a:ext cx="1080120" cy="504056"/>
          </a:xfrm>
          <a:prstGeom prst="ellipse">
            <a:avLst/>
          </a:prstGeom>
          <a:noFill/>
          <a:ln>
            <a:solidFill>
              <a:srgbClr val="5DCF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EFCBC8D8-8149-4179-A2CF-E6FDC87AB830}"/>
              </a:ext>
            </a:extLst>
          </p:cNvPr>
          <p:cNvSpPr/>
          <p:nvPr/>
        </p:nvSpPr>
        <p:spPr>
          <a:xfrm>
            <a:off x="8544272" y="1750299"/>
            <a:ext cx="1132078" cy="504056"/>
          </a:xfrm>
          <a:prstGeom prst="ellipse">
            <a:avLst/>
          </a:prstGeom>
          <a:noFill/>
          <a:ln>
            <a:solidFill>
              <a:srgbClr val="5DCF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1E849A85-232A-4146-BA2F-0E4E0FE1055E}"/>
              </a:ext>
            </a:extLst>
          </p:cNvPr>
          <p:cNvCxnSpPr/>
          <p:nvPr/>
        </p:nvCxnSpPr>
        <p:spPr>
          <a:xfrm flipV="1">
            <a:off x="1415480" y="2329392"/>
            <a:ext cx="9001000" cy="22517"/>
          </a:xfrm>
          <a:prstGeom prst="line">
            <a:avLst/>
          </a:prstGeom>
          <a:ln w="19050">
            <a:solidFill>
              <a:srgbClr val="5DCF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4286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7A0A7CE2-F0A1-45A3-B02F-728D63B0D4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020153"/>
            <a:ext cx="9912424" cy="1328727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8FC0BC88-6668-8B23-E8B5-154751C1F7D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068"/>
          <a:stretch/>
        </p:blipFill>
        <p:spPr>
          <a:xfrm>
            <a:off x="720000" y="2348880"/>
            <a:ext cx="10800000" cy="1975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B0C6F54-DB99-C03F-AF16-8ECE1DE94B11}"/>
              </a:ext>
            </a:extLst>
          </p:cNvPr>
          <p:cNvSpPr/>
          <p:nvPr/>
        </p:nvSpPr>
        <p:spPr bwMode="white">
          <a:xfrm>
            <a:off x="7224761" y="3200758"/>
            <a:ext cx="390477" cy="323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34A970C-A849-4584-88C0-E555204DA506}"/>
              </a:ext>
            </a:extLst>
          </p:cNvPr>
          <p:cNvSpPr txBox="1"/>
          <p:nvPr/>
        </p:nvSpPr>
        <p:spPr>
          <a:xfrm>
            <a:off x="1991544" y="1764105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37EE0E9-B485-442C-BE50-BB771998DE60}"/>
              </a:ext>
            </a:extLst>
          </p:cNvPr>
          <p:cNvSpPr txBox="1"/>
          <p:nvPr/>
        </p:nvSpPr>
        <p:spPr>
          <a:xfrm>
            <a:off x="6154605" y="1795312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77AC089-3199-409B-8377-573BBD1F41D8}"/>
              </a:ext>
            </a:extLst>
          </p:cNvPr>
          <p:cNvSpPr txBox="1"/>
          <p:nvPr/>
        </p:nvSpPr>
        <p:spPr>
          <a:xfrm>
            <a:off x="8976320" y="1779709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1266432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12</Words>
  <Application>Microsoft Office PowerPoint</Application>
  <PresentationFormat>宽屏</PresentationFormat>
  <Paragraphs>12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2023-08-12T09:55:03Z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