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7DAF63-1DCE-4ADB-9617-C15D7B6FA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512" y="2957512"/>
            <a:ext cx="47529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9A43F-8471-ECCE-3550-08DA61C67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339F0-E30C-3441-6C67-E2C30E563C42}"/>
              </a:ext>
            </a:extLst>
          </p:cNvPr>
          <p:cNvSpPr/>
          <p:nvPr/>
        </p:nvSpPr>
        <p:spPr bwMode="white">
          <a:xfrm>
            <a:off x="8662857" y="1086376"/>
            <a:ext cx="380952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D03AD-F37F-4D84-EE98-DD5C04A0B916}"/>
              </a:ext>
            </a:extLst>
          </p:cNvPr>
          <p:cNvSpPr/>
          <p:nvPr/>
        </p:nvSpPr>
        <p:spPr bwMode="white">
          <a:xfrm>
            <a:off x="7986666" y="3002188"/>
            <a:ext cx="380952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46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16122-68E5-2B79-E2A2-03F83A1D2E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3038B-97DD-7854-E2ED-21D57EFB6458}"/>
              </a:ext>
            </a:extLst>
          </p:cNvPr>
          <p:cNvSpPr/>
          <p:nvPr/>
        </p:nvSpPr>
        <p:spPr bwMode="white">
          <a:xfrm>
            <a:off x="8320000" y="1115099"/>
            <a:ext cx="380952" cy="3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2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3AB49-D98A-47B5-2640-49CEDB66F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ED536-F4C2-3353-D83F-BC7A26F0116D}"/>
              </a:ext>
            </a:extLst>
          </p:cNvPr>
          <p:cNvSpPr/>
          <p:nvPr/>
        </p:nvSpPr>
        <p:spPr bwMode="white">
          <a:xfrm>
            <a:off x="9424761" y="1200886"/>
            <a:ext cx="1457142" cy="33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5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063CB-A8CE-1EC5-3399-C851D8D8A0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7BDB1-8B8B-E0D3-4001-EB2992608568}"/>
              </a:ext>
            </a:extLst>
          </p:cNvPr>
          <p:cNvSpPr/>
          <p:nvPr/>
        </p:nvSpPr>
        <p:spPr bwMode="white">
          <a:xfrm>
            <a:off x="2310476" y="3707220"/>
            <a:ext cx="6819047" cy="32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8CCE41-C295-6CFF-CBB0-3AE71D434977}"/>
              </a:ext>
            </a:extLst>
          </p:cNvPr>
          <p:cNvSpPr/>
          <p:nvPr/>
        </p:nvSpPr>
        <p:spPr bwMode="white">
          <a:xfrm>
            <a:off x="2300952" y="4993822"/>
            <a:ext cx="1180952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11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0E968-1CDE-9AC9-839B-0528E90945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5D4BB-AA12-DAD8-7C75-8D2F7E577355}"/>
              </a:ext>
            </a:extLst>
          </p:cNvPr>
          <p:cNvSpPr/>
          <p:nvPr/>
        </p:nvSpPr>
        <p:spPr bwMode="white">
          <a:xfrm>
            <a:off x="4862857" y="1793123"/>
            <a:ext cx="6695238" cy="32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930FC-C65A-B056-AF95-171E858E43FF}"/>
              </a:ext>
            </a:extLst>
          </p:cNvPr>
          <p:cNvSpPr/>
          <p:nvPr/>
        </p:nvSpPr>
        <p:spPr bwMode="white">
          <a:xfrm>
            <a:off x="1129523" y="2432835"/>
            <a:ext cx="3428571" cy="32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8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